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64" r:id="rId1"/>
  </p:sldMasterIdLst>
  <p:notesMasterIdLst>
    <p:notesMasterId r:id="rId10"/>
  </p:notesMasterIdLst>
  <p:sldIdLst>
    <p:sldId id="256" r:id="rId2"/>
    <p:sldId id="257" r:id="rId3"/>
    <p:sldId id="258" r:id="rId4"/>
    <p:sldId id="260" r:id="rId5"/>
    <p:sldId id="261" r:id="rId6"/>
    <p:sldId id="262" r:id="rId7"/>
    <p:sldId id="264" r:id="rId8"/>
    <p:sldId id="265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64" d="100"/>
          <a:sy n="64" d="100"/>
        </p:scale>
        <p:origin x="-696" y="-23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A78260D-F466-41C7-A65C-643C90CDC8BE}" type="doc">
      <dgm:prSet loTypeId="urn:microsoft.com/office/officeart/2005/8/layout/radial6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AU"/>
        </a:p>
      </dgm:t>
    </dgm:pt>
    <dgm:pt modelId="{1A09ECE7-37F5-4EA8-8BE6-FFB25233AC3E}">
      <dgm:prSet phldrT="[Text]"/>
      <dgm:spPr/>
      <dgm:t>
        <a:bodyPr/>
        <a:lstStyle/>
        <a:p>
          <a:r>
            <a:rPr lang="en-US" dirty="0" smtClean="0"/>
            <a:t>students</a:t>
          </a:r>
          <a:endParaRPr lang="en-AU" dirty="0"/>
        </a:p>
      </dgm:t>
    </dgm:pt>
    <dgm:pt modelId="{626C96B8-8F02-4F3D-AB1F-C3131D57069E}" type="parTrans" cxnId="{DEE67B74-3961-4FF2-90A3-CA344273D34D}">
      <dgm:prSet/>
      <dgm:spPr/>
      <dgm:t>
        <a:bodyPr/>
        <a:lstStyle/>
        <a:p>
          <a:endParaRPr lang="en-AU"/>
        </a:p>
      </dgm:t>
    </dgm:pt>
    <dgm:pt modelId="{E450491F-D7D3-404E-9375-7092A136BDA8}" type="sibTrans" cxnId="{DEE67B74-3961-4FF2-90A3-CA344273D34D}">
      <dgm:prSet/>
      <dgm:spPr/>
      <dgm:t>
        <a:bodyPr/>
        <a:lstStyle/>
        <a:p>
          <a:endParaRPr lang="en-AU"/>
        </a:p>
      </dgm:t>
    </dgm:pt>
    <dgm:pt modelId="{358A5EDC-4514-40CD-B469-727315136ECA}">
      <dgm:prSet phldrT="[Text]"/>
      <dgm:spPr/>
      <dgm:t>
        <a:bodyPr/>
        <a:lstStyle/>
        <a:p>
          <a:r>
            <a:rPr lang="en-US" dirty="0" smtClean="0"/>
            <a:t>Families</a:t>
          </a:r>
          <a:endParaRPr lang="en-AU" dirty="0"/>
        </a:p>
      </dgm:t>
    </dgm:pt>
    <dgm:pt modelId="{0672FB0E-7330-4731-B590-9C8B5CC91C26}" type="parTrans" cxnId="{EEFFDFB3-FA72-40F1-97F7-07DCEC11D549}">
      <dgm:prSet/>
      <dgm:spPr/>
      <dgm:t>
        <a:bodyPr/>
        <a:lstStyle/>
        <a:p>
          <a:endParaRPr lang="en-AU"/>
        </a:p>
      </dgm:t>
    </dgm:pt>
    <dgm:pt modelId="{70B57292-EDAF-4969-BE99-79A96AEE32AD}" type="sibTrans" cxnId="{EEFFDFB3-FA72-40F1-97F7-07DCEC11D549}">
      <dgm:prSet/>
      <dgm:spPr/>
      <dgm:t>
        <a:bodyPr/>
        <a:lstStyle/>
        <a:p>
          <a:endParaRPr lang="en-AU"/>
        </a:p>
      </dgm:t>
    </dgm:pt>
    <dgm:pt modelId="{F45BDEF7-720E-474C-96A8-C2D94221BA6E}">
      <dgm:prSet phldrT="[Text]"/>
      <dgm:spPr/>
      <dgm:t>
        <a:bodyPr/>
        <a:lstStyle/>
        <a:p>
          <a:r>
            <a:rPr lang="en-US" dirty="0" smtClean="0"/>
            <a:t>Community</a:t>
          </a:r>
          <a:endParaRPr lang="en-AU" dirty="0"/>
        </a:p>
      </dgm:t>
    </dgm:pt>
    <dgm:pt modelId="{89321A24-1B09-40CE-B615-C1D5AFE4E6B5}" type="parTrans" cxnId="{8775079C-9E47-4295-9CFA-901775833978}">
      <dgm:prSet/>
      <dgm:spPr/>
      <dgm:t>
        <a:bodyPr/>
        <a:lstStyle/>
        <a:p>
          <a:endParaRPr lang="en-AU"/>
        </a:p>
      </dgm:t>
    </dgm:pt>
    <dgm:pt modelId="{A905FFAA-7A82-40D0-8425-763CE61A0B8B}" type="sibTrans" cxnId="{8775079C-9E47-4295-9CFA-901775833978}">
      <dgm:prSet/>
      <dgm:spPr/>
      <dgm:t>
        <a:bodyPr/>
        <a:lstStyle/>
        <a:p>
          <a:endParaRPr lang="en-AU"/>
        </a:p>
      </dgm:t>
    </dgm:pt>
    <dgm:pt modelId="{52D9B524-4FB0-4216-B4D5-2A169097A0AC}">
      <dgm:prSet phldrT="[Text]"/>
      <dgm:spPr/>
      <dgm:t>
        <a:bodyPr/>
        <a:lstStyle/>
        <a:p>
          <a:r>
            <a:rPr lang="en-US" dirty="0" smtClean="0"/>
            <a:t>Sport</a:t>
          </a:r>
          <a:endParaRPr lang="en-AU" dirty="0"/>
        </a:p>
      </dgm:t>
    </dgm:pt>
    <dgm:pt modelId="{EAB7FBF2-8087-4866-9DB7-841E62003556}" type="parTrans" cxnId="{9C9AFFCE-97AE-48EC-946D-401D2BB07B72}">
      <dgm:prSet/>
      <dgm:spPr/>
      <dgm:t>
        <a:bodyPr/>
        <a:lstStyle/>
        <a:p>
          <a:endParaRPr lang="en-AU"/>
        </a:p>
      </dgm:t>
    </dgm:pt>
    <dgm:pt modelId="{4B6E535A-44E5-43D1-9E51-A67FEAF9A0CF}" type="sibTrans" cxnId="{9C9AFFCE-97AE-48EC-946D-401D2BB07B72}">
      <dgm:prSet/>
      <dgm:spPr/>
      <dgm:t>
        <a:bodyPr/>
        <a:lstStyle/>
        <a:p>
          <a:endParaRPr lang="en-AU"/>
        </a:p>
      </dgm:t>
    </dgm:pt>
    <dgm:pt modelId="{437FBD4C-7E64-4A00-A932-6A5D1DB9B022}">
      <dgm:prSet phldrT="[Text]"/>
      <dgm:spPr/>
      <dgm:t>
        <a:bodyPr/>
        <a:lstStyle/>
        <a:p>
          <a:r>
            <a:rPr lang="en-US" dirty="0" smtClean="0"/>
            <a:t>Teacher</a:t>
          </a:r>
          <a:endParaRPr lang="en-AU" dirty="0"/>
        </a:p>
      </dgm:t>
    </dgm:pt>
    <dgm:pt modelId="{5DC734A2-AACF-41CE-9DCB-172ECD333576}" type="parTrans" cxnId="{4CA4003A-3C04-40F0-BCE7-A4398B840D58}">
      <dgm:prSet/>
      <dgm:spPr/>
      <dgm:t>
        <a:bodyPr/>
        <a:lstStyle/>
        <a:p>
          <a:endParaRPr lang="en-AU"/>
        </a:p>
      </dgm:t>
    </dgm:pt>
    <dgm:pt modelId="{5FC1F03A-5B6D-4FAB-A8AF-23A9B849C24C}" type="sibTrans" cxnId="{4CA4003A-3C04-40F0-BCE7-A4398B840D58}">
      <dgm:prSet/>
      <dgm:spPr/>
      <dgm:t>
        <a:bodyPr/>
        <a:lstStyle/>
        <a:p>
          <a:endParaRPr lang="en-AU"/>
        </a:p>
      </dgm:t>
    </dgm:pt>
    <dgm:pt modelId="{AAA373A8-A320-4E2C-B12D-EAF7711265C8}" type="pres">
      <dgm:prSet presAssocID="{3A78260D-F466-41C7-A65C-643C90CDC8BE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en-AU"/>
        </a:p>
      </dgm:t>
    </dgm:pt>
    <dgm:pt modelId="{92FCF68D-0DDD-4882-9AB5-7AC2BBFC9909}" type="pres">
      <dgm:prSet presAssocID="{1A09ECE7-37F5-4EA8-8BE6-FFB25233AC3E}" presName="centerShape" presStyleLbl="node0" presStyleIdx="0" presStyleCnt="1"/>
      <dgm:spPr/>
      <dgm:t>
        <a:bodyPr/>
        <a:lstStyle/>
        <a:p>
          <a:endParaRPr lang="en-AU"/>
        </a:p>
      </dgm:t>
    </dgm:pt>
    <dgm:pt modelId="{2FA8C885-6670-486A-9879-E6C483199936}" type="pres">
      <dgm:prSet presAssocID="{358A5EDC-4514-40CD-B469-727315136ECA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en-AU"/>
        </a:p>
      </dgm:t>
    </dgm:pt>
    <dgm:pt modelId="{40B783CF-52C8-4F1B-B9F6-EB0D71FF0EBB}" type="pres">
      <dgm:prSet presAssocID="{358A5EDC-4514-40CD-B469-727315136ECA}" presName="dummy" presStyleCnt="0"/>
      <dgm:spPr/>
    </dgm:pt>
    <dgm:pt modelId="{22E6A888-08DE-4FA5-A468-FFB3DD029358}" type="pres">
      <dgm:prSet presAssocID="{70B57292-EDAF-4969-BE99-79A96AEE32AD}" presName="sibTrans" presStyleLbl="sibTrans2D1" presStyleIdx="0" presStyleCnt="4"/>
      <dgm:spPr/>
      <dgm:t>
        <a:bodyPr/>
        <a:lstStyle/>
        <a:p>
          <a:endParaRPr lang="en-AU"/>
        </a:p>
      </dgm:t>
    </dgm:pt>
    <dgm:pt modelId="{0CCCC4A2-2C9E-4C67-8C47-FAC69C5529EA}" type="pres">
      <dgm:prSet presAssocID="{F45BDEF7-720E-474C-96A8-C2D94221BA6E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en-AU"/>
        </a:p>
      </dgm:t>
    </dgm:pt>
    <dgm:pt modelId="{6B19846A-4027-485C-B2C5-38754274E94F}" type="pres">
      <dgm:prSet presAssocID="{F45BDEF7-720E-474C-96A8-C2D94221BA6E}" presName="dummy" presStyleCnt="0"/>
      <dgm:spPr/>
    </dgm:pt>
    <dgm:pt modelId="{592F2B27-2736-4E65-9EDB-DF300E6C8903}" type="pres">
      <dgm:prSet presAssocID="{A905FFAA-7A82-40D0-8425-763CE61A0B8B}" presName="sibTrans" presStyleLbl="sibTrans2D1" presStyleIdx="1" presStyleCnt="4"/>
      <dgm:spPr/>
      <dgm:t>
        <a:bodyPr/>
        <a:lstStyle/>
        <a:p>
          <a:endParaRPr lang="en-AU"/>
        </a:p>
      </dgm:t>
    </dgm:pt>
    <dgm:pt modelId="{A49A3D20-B087-417C-BA51-5CA258456459}" type="pres">
      <dgm:prSet presAssocID="{52D9B524-4FB0-4216-B4D5-2A169097A0AC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en-AU"/>
        </a:p>
      </dgm:t>
    </dgm:pt>
    <dgm:pt modelId="{964875B0-6055-46A9-A688-3371E9626C4F}" type="pres">
      <dgm:prSet presAssocID="{52D9B524-4FB0-4216-B4D5-2A169097A0AC}" presName="dummy" presStyleCnt="0"/>
      <dgm:spPr/>
    </dgm:pt>
    <dgm:pt modelId="{8B9B2665-C2A8-40C8-8517-F8DB75DE6F1B}" type="pres">
      <dgm:prSet presAssocID="{4B6E535A-44E5-43D1-9E51-A67FEAF9A0CF}" presName="sibTrans" presStyleLbl="sibTrans2D1" presStyleIdx="2" presStyleCnt="4"/>
      <dgm:spPr/>
      <dgm:t>
        <a:bodyPr/>
        <a:lstStyle/>
        <a:p>
          <a:endParaRPr lang="en-AU"/>
        </a:p>
      </dgm:t>
    </dgm:pt>
    <dgm:pt modelId="{2755F9AE-EEAE-4A80-87E6-8151D980BF80}" type="pres">
      <dgm:prSet presAssocID="{437FBD4C-7E64-4A00-A932-6A5D1DB9B022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n-AU"/>
        </a:p>
      </dgm:t>
    </dgm:pt>
    <dgm:pt modelId="{0436EEEE-23CA-4417-B16A-BBEA9186833B}" type="pres">
      <dgm:prSet presAssocID="{437FBD4C-7E64-4A00-A932-6A5D1DB9B022}" presName="dummy" presStyleCnt="0"/>
      <dgm:spPr/>
    </dgm:pt>
    <dgm:pt modelId="{6F752766-1148-4751-AD1D-7C1368B0748D}" type="pres">
      <dgm:prSet presAssocID="{5FC1F03A-5B6D-4FAB-A8AF-23A9B849C24C}" presName="sibTrans" presStyleLbl="sibTrans2D1" presStyleIdx="3" presStyleCnt="4" custLinFactNeighborX="-2790" custLinFactNeighborY="-760"/>
      <dgm:spPr/>
      <dgm:t>
        <a:bodyPr/>
        <a:lstStyle/>
        <a:p>
          <a:endParaRPr lang="en-AU"/>
        </a:p>
      </dgm:t>
    </dgm:pt>
  </dgm:ptLst>
  <dgm:cxnLst>
    <dgm:cxn modelId="{8775079C-9E47-4295-9CFA-901775833978}" srcId="{1A09ECE7-37F5-4EA8-8BE6-FFB25233AC3E}" destId="{F45BDEF7-720E-474C-96A8-C2D94221BA6E}" srcOrd="1" destOrd="0" parTransId="{89321A24-1B09-40CE-B615-C1D5AFE4E6B5}" sibTransId="{A905FFAA-7A82-40D0-8425-763CE61A0B8B}"/>
    <dgm:cxn modelId="{DEE67B74-3961-4FF2-90A3-CA344273D34D}" srcId="{3A78260D-F466-41C7-A65C-643C90CDC8BE}" destId="{1A09ECE7-37F5-4EA8-8BE6-FFB25233AC3E}" srcOrd="0" destOrd="0" parTransId="{626C96B8-8F02-4F3D-AB1F-C3131D57069E}" sibTransId="{E450491F-D7D3-404E-9375-7092A136BDA8}"/>
    <dgm:cxn modelId="{9C9AFFCE-97AE-48EC-946D-401D2BB07B72}" srcId="{1A09ECE7-37F5-4EA8-8BE6-FFB25233AC3E}" destId="{52D9B524-4FB0-4216-B4D5-2A169097A0AC}" srcOrd="2" destOrd="0" parTransId="{EAB7FBF2-8087-4866-9DB7-841E62003556}" sibTransId="{4B6E535A-44E5-43D1-9E51-A67FEAF9A0CF}"/>
    <dgm:cxn modelId="{EEFFDFB3-FA72-40F1-97F7-07DCEC11D549}" srcId="{1A09ECE7-37F5-4EA8-8BE6-FFB25233AC3E}" destId="{358A5EDC-4514-40CD-B469-727315136ECA}" srcOrd="0" destOrd="0" parTransId="{0672FB0E-7330-4731-B590-9C8B5CC91C26}" sibTransId="{70B57292-EDAF-4969-BE99-79A96AEE32AD}"/>
    <dgm:cxn modelId="{00072DA4-9BFC-4956-B99D-DB722EE1AFC1}" type="presOf" srcId="{70B57292-EDAF-4969-BE99-79A96AEE32AD}" destId="{22E6A888-08DE-4FA5-A468-FFB3DD029358}" srcOrd="0" destOrd="0" presId="urn:microsoft.com/office/officeart/2005/8/layout/radial6"/>
    <dgm:cxn modelId="{1B1B9F0D-9BC1-45C6-A439-D282DD3F11E5}" type="presOf" srcId="{3A78260D-F466-41C7-A65C-643C90CDC8BE}" destId="{AAA373A8-A320-4E2C-B12D-EAF7711265C8}" srcOrd="0" destOrd="0" presId="urn:microsoft.com/office/officeart/2005/8/layout/radial6"/>
    <dgm:cxn modelId="{8095B9D7-F2C7-49F7-BE44-14B598A1BF89}" type="presOf" srcId="{4B6E535A-44E5-43D1-9E51-A67FEAF9A0CF}" destId="{8B9B2665-C2A8-40C8-8517-F8DB75DE6F1B}" srcOrd="0" destOrd="0" presId="urn:microsoft.com/office/officeart/2005/8/layout/radial6"/>
    <dgm:cxn modelId="{4CA4003A-3C04-40F0-BCE7-A4398B840D58}" srcId="{1A09ECE7-37F5-4EA8-8BE6-FFB25233AC3E}" destId="{437FBD4C-7E64-4A00-A932-6A5D1DB9B022}" srcOrd="3" destOrd="0" parTransId="{5DC734A2-AACF-41CE-9DCB-172ECD333576}" sibTransId="{5FC1F03A-5B6D-4FAB-A8AF-23A9B849C24C}"/>
    <dgm:cxn modelId="{E2A056FA-A7CD-4DDB-85EC-C40A0F617709}" type="presOf" srcId="{5FC1F03A-5B6D-4FAB-A8AF-23A9B849C24C}" destId="{6F752766-1148-4751-AD1D-7C1368B0748D}" srcOrd="0" destOrd="0" presId="urn:microsoft.com/office/officeart/2005/8/layout/radial6"/>
    <dgm:cxn modelId="{897C73AE-4AD0-42D4-AE15-42EDA2FEA795}" type="presOf" srcId="{52D9B524-4FB0-4216-B4D5-2A169097A0AC}" destId="{A49A3D20-B087-417C-BA51-5CA258456459}" srcOrd="0" destOrd="0" presId="urn:microsoft.com/office/officeart/2005/8/layout/radial6"/>
    <dgm:cxn modelId="{C4C9CBD8-9FDA-475A-82A1-3D51785ECE01}" type="presOf" srcId="{1A09ECE7-37F5-4EA8-8BE6-FFB25233AC3E}" destId="{92FCF68D-0DDD-4882-9AB5-7AC2BBFC9909}" srcOrd="0" destOrd="0" presId="urn:microsoft.com/office/officeart/2005/8/layout/radial6"/>
    <dgm:cxn modelId="{8F297CE7-D9A3-4C91-A848-D376A3397CF7}" type="presOf" srcId="{437FBD4C-7E64-4A00-A932-6A5D1DB9B022}" destId="{2755F9AE-EEAE-4A80-87E6-8151D980BF80}" srcOrd="0" destOrd="0" presId="urn:microsoft.com/office/officeart/2005/8/layout/radial6"/>
    <dgm:cxn modelId="{F33D9F4F-C408-4F33-BD88-93D8B5E9EB12}" type="presOf" srcId="{A905FFAA-7A82-40D0-8425-763CE61A0B8B}" destId="{592F2B27-2736-4E65-9EDB-DF300E6C8903}" srcOrd="0" destOrd="0" presId="urn:microsoft.com/office/officeart/2005/8/layout/radial6"/>
    <dgm:cxn modelId="{0FBED37B-87DC-4887-BDD9-5B1897E45A4A}" type="presOf" srcId="{358A5EDC-4514-40CD-B469-727315136ECA}" destId="{2FA8C885-6670-486A-9879-E6C483199936}" srcOrd="0" destOrd="0" presId="urn:microsoft.com/office/officeart/2005/8/layout/radial6"/>
    <dgm:cxn modelId="{DF955A20-BC03-4827-B8B4-F9CC7A861D30}" type="presOf" srcId="{F45BDEF7-720E-474C-96A8-C2D94221BA6E}" destId="{0CCCC4A2-2C9E-4C67-8C47-FAC69C5529EA}" srcOrd="0" destOrd="0" presId="urn:microsoft.com/office/officeart/2005/8/layout/radial6"/>
    <dgm:cxn modelId="{764AC8F9-C9A3-49B3-BA7D-5D088D949B23}" type="presParOf" srcId="{AAA373A8-A320-4E2C-B12D-EAF7711265C8}" destId="{92FCF68D-0DDD-4882-9AB5-7AC2BBFC9909}" srcOrd="0" destOrd="0" presId="urn:microsoft.com/office/officeart/2005/8/layout/radial6"/>
    <dgm:cxn modelId="{86C04AE7-BBFE-4C9A-BEBC-FB474BDA9294}" type="presParOf" srcId="{AAA373A8-A320-4E2C-B12D-EAF7711265C8}" destId="{2FA8C885-6670-486A-9879-E6C483199936}" srcOrd="1" destOrd="0" presId="urn:microsoft.com/office/officeart/2005/8/layout/radial6"/>
    <dgm:cxn modelId="{0A1D612E-397C-412A-97B2-3ACDD8A890B4}" type="presParOf" srcId="{AAA373A8-A320-4E2C-B12D-EAF7711265C8}" destId="{40B783CF-52C8-4F1B-B9F6-EB0D71FF0EBB}" srcOrd="2" destOrd="0" presId="urn:microsoft.com/office/officeart/2005/8/layout/radial6"/>
    <dgm:cxn modelId="{D0C37071-1E28-4DCE-A52B-688FF384890F}" type="presParOf" srcId="{AAA373A8-A320-4E2C-B12D-EAF7711265C8}" destId="{22E6A888-08DE-4FA5-A468-FFB3DD029358}" srcOrd="3" destOrd="0" presId="urn:microsoft.com/office/officeart/2005/8/layout/radial6"/>
    <dgm:cxn modelId="{FB33C99F-9776-4CB0-8457-B11FA8F4B821}" type="presParOf" srcId="{AAA373A8-A320-4E2C-B12D-EAF7711265C8}" destId="{0CCCC4A2-2C9E-4C67-8C47-FAC69C5529EA}" srcOrd="4" destOrd="0" presId="urn:microsoft.com/office/officeart/2005/8/layout/radial6"/>
    <dgm:cxn modelId="{2595AA4F-350B-4FF5-AA29-4C80978645C1}" type="presParOf" srcId="{AAA373A8-A320-4E2C-B12D-EAF7711265C8}" destId="{6B19846A-4027-485C-B2C5-38754274E94F}" srcOrd="5" destOrd="0" presId="urn:microsoft.com/office/officeart/2005/8/layout/radial6"/>
    <dgm:cxn modelId="{45F46DB7-2CAC-4CBE-9209-E2F398883819}" type="presParOf" srcId="{AAA373A8-A320-4E2C-B12D-EAF7711265C8}" destId="{592F2B27-2736-4E65-9EDB-DF300E6C8903}" srcOrd="6" destOrd="0" presId="urn:microsoft.com/office/officeart/2005/8/layout/radial6"/>
    <dgm:cxn modelId="{051A6282-07FE-477F-8E82-CC1E3F79E75C}" type="presParOf" srcId="{AAA373A8-A320-4E2C-B12D-EAF7711265C8}" destId="{A49A3D20-B087-417C-BA51-5CA258456459}" srcOrd="7" destOrd="0" presId="urn:microsoft.com/office/officeart/2005/8/layout/radial6"/>
    <dgm:cxn modelId="{442C8F43-A21C-46F5-968F-6BE77CC8F2F8}" type="presParOf" srcId="{AAA373A8-A320-4E2C-B12D-EAF7711265C8}" destId="{964875B0-6055-46A9-A688-3371E9626C4F}" srcOrd="8" destOrd="0" presId="urn:microsoft.com/office/officeart/2005/8/layout/radial6"/>
    <dgm:cxn modelId="{8DE0BFE0-CD1A-43F4-806D-D321993E0FB3}" type="presParOf" srcId="{AAA373A8-A320-4E2C-B12D-EAF7711265C8}" destId="{8B9B2665-C2A8-40C8-8517-F8DB75DE6F1B}" srcOrd="9" destOrd="0" presId="urn:microsoft.com/office/officeart/2005/8/layout/radial6"/>
    <dgm:cxn modelId="{2C08B50A-B6F4-4572-AD66-E8EF11F46474}" type="presParOf" srcId="{AAA373A8-A320-4E2C-B12D-EAF7711265C8}" destId="{2755F9AE-EEAE-4A80-87E6-8151D980BF80}" srcOrd="10" destOrd="0" presId="urn:microsoft.com/office/officeart/2005/8/layout/radial6"/>
    <dgm:cxn modelId="{542686BF-7B07-4E18-8A8C-F769A576886F}" type="presParOf" srcId="{AAA373A8-A320-4E2C-B12D-EAF7711265C8}" destId="{0436EEEE-23CA-4417-B16A-BBEA9186833B}" srcOrd="11" destOrd="0" presId="urn:microsoft.com/office/officeart/2005/8/layout/radial6"/>
    <dgm:cxn modelId="{C4CCC3C1-4ED0-4A3F-B414-FA3B828E9E3F}" type="presParOf" srcId="{AAA373A8-A320-4E2C-B12D-EAF7711265C8}" destId="{6F752766-1148-4751-AD1D-7C1368B0748D}" srcOrd="12" destOrd="0" presId="urn:microsoft.com/office/officeart/2005/8/layout/radial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4562DB0B-C56B-48C9-8438-3941DA95335E}" type="doc">
      <dgm:prSet loTypeId="urn:microsoft.com/office/officeart/2005/8/layout/pyramid4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AU"/>
        </a:p>
      </dgm:t>
    </dgm:pt>
    <dgm:pt modelId="{94C0C4D4-40A5-4A9D-A2B8-A3EFCD5B67F4}">
      <dgm:prSet phldrT="[Text]"/>
      <dgm:spPr/>
      <dgm:t>
        <a:bodyPr/>
        <a:lstStyle/>
        <a:p>
          <a:r>
            <a:rPr lang="en-US" dirty="0" smtClean="0"/>
            <a:t>Teachers</a:t>
          </a:r>
          <a:endParaRPr lang="en-AU" dirty="0"/>
        </a:p>
      </dgm:t>
    </dgm:pt>
    <dgm:pt modelId="{5DE025C2-B3B4-47C5-A1E7-25AC66148021}" type="parTrans" cxnId="{55B5302D-A9A6-4860-A53E-821B665025A3}">
      <dgm:prSet/>
      <dgm:spPr/>
      <dgm:t>
        <a:bodyPr/>
        <a:lstStyle/>
        <a:p>
          <a:endParaRPr lang="en-AU"/>
        </a:p>
      </dgm:t>
    </dgm:pt>
    <dgm:pt modelId="{8D89E664-CD30-443B-AD85-A29D09318EE7}" type="sibTrans" cxnId="{55B5302D-A9A6-4860-A53E-821B665025A3}">
      <dgm:prSet/>
      <dgm:spPr/>
      <dgm:t>
        <a:bodyPr/>
        <a:lstStyle/>
        <a:p>
          <a:endParaRPr lang="en-AU"/>
        </a:p>
      </dgm:t>
    </dgm:pt>
    <dgm:pt modelId="{3654D628-9EFF-46BF-B94D-685C1176E436}">
      <dgm:prSet phldrT="[Text]"/>
      <dgm:spPr/>
      <dgm:t>
        <a:bodyPr/>
        <a:lstStyle/>
        <a:p>
          <a:r>
            <a:rPr lang="en-US" dirty="0" smtClean="0"/>
            <a:t>Families</a:t>
          </a:r>
          <a:endParaRPr lang="en-AU" dirty="0"/>
        </a:p>
      </dgm:t>
    </dgm:pt>
    <dgm:pt modelId="{C95A8936-A777-45EA-988C-BB40746B9415}" type="parTrans" cxnId="{44A197E3-4E98-467A-9B21-4E4DF01CD965}">
      <dgm:prSet/>
      <dgm:spPr/>
      <dgm:t>
        <a:bodyPr/>
        <a:lstStyle/>
        <a:p>
          <a:endParaRPr lang="en-AU"/>
        </a:p>
      </dgm:t>
    </dgm:pt>
    <dgm:pt modelId="{947BCA1C-0E46-489D-A233-39111060D374}" type="sibTrans" cxnId="{44A197E3-4E98-467A-9B21-4E4DF01CD965}">
      <dgm:prSet/>
      <dgm:spPr/>
      <dgm:t>
        <a:bodyPr/>
        <a:lstStyle/>
        <a:p>
          <a:endParaRPr lang="en-AU"/>
        </a:p>
      </dgm:t>
    </dgm:pt>
    <dgm:pt modelId="{DF7B1467-B7C7-4C83-AF9D-C9DABE9478C0}">
      <dgm:prSet phldrT="[Text]"/>
      <dgm:spPr/>
      <dgm:t>
        <a:bodyPr/>
        <a:lstStyle/>
        <a:p>
          <a:r>
            <a:rPr lang="en-US" dirty="0" smtClean="0"/>
            <a:t>Students</a:t>
          </a:r>
          <a:endParaRPr lang="en-AU" dirty="0"/>
        </a:p>
      </dgm:t>
    </dgm:pt>
    <dgm:pt modelId="{2B3F4982-DEAC-4CE4-AC01-DC56BD016849}" type="parTrans" cxnId="{D06ADA65-A6F4-4CA7-99AD-F90242996CF2}">
      <dgm:prSet/>
      <dgm:spPr/>
      <dgm:t>
        <a:bodyPr/>
        <a:lstStyle/>
        <a:p>
          <a:endParaRPr lang="en-AU"/>
        </a:p>
      </dgm:t>
    </dgm:pt>
    <dgm:pt modelId="{80056C9D-D0E9-463C-8F53-AAA2D608EC7F}" type="sibTrans" cxnId="{D06ADA65-A6F4-4CA7-99AD-F90242996CF2}">
      <dgm:prSet/>
      <dgm:spPr/>
      <dgm:t>
        <a:bodyPr/>
        <a:lstStyle/>
        <a:p>
          <a:endParaRPr lang="en-AU"/>
        </a:p>
      </dgm:t>
    </dgm:pt>
    <dgm:pt modelId="{D88E1377-D404-4FAE-B947-01A5E25F2FFA}">
      <dgm:prSet phldrT="[Text]"/>
      <dgm:spPr/>
      <dgm:t>
        <a:bodyPr/>
        <a:lstStyle/>
        <a:p>
          <a:r>
            <a:rPr lang="en-US" dirty="0" smtClean="0"/>
            <a:t>Community</a:t>
          </a:r>
          <a:endParaRPr lang="en-AU" dirty="0"/>
        </a:p>
      </dgm:t>
    </dgm:pt>
    <dgm:pt modelId="{303DB90A-CD69-4567-9636-1A0E40DF9960}" type="parTrans" cxnId="{3FCF907C-4E15-42FC-8A12-C236A9FE1D33}">
      <dgm:prSet/>
      <dgm:spPr/>
      <dgm:t>
        <a:bodyPr/>
        <a:lstStyle/>
        <a:p>
          <a:endParaRPr lang="en-AU"/>
        </a:p>
      </dgm:t>
    </dgm:pt>
    <dgm:pt modelId="{EAA8B195-C9D1-4ECE-9BF5-394C5954F0E5}" type="sibTrans" cxnId="{3FCF907C-4E15-42FC-8A12-C236A9FE1D33}">
      <dgm:prSet/>
      <dgm:spPr/>
      <dgm:t>
        <a:bodyPr/>
        <a:lstStyle/>
        <a:p>
          <a:endParaRPr lang="en-AU"/>
        </a:p>
      </dgm:t>
    </dgm:pt>
    <dgm:pt modelId="{D3C29E46-50AB-4182-97CE-7B86D59EB350}" type="pres">
      <dgm:prSet presAssocID="{4562DB0B-C56B-48C9-8438-3941DA95335E}" presName="compositeShape" presStyleCnt="0">
        <dgm:presLayoutVars>
          <dgm:chMax val="9"/>
          <dgm:dir/>
          <dgm:resizeHandles val="exact"/>
        </dgm:presLayoutVars>
      </dgm:prSet>
      <dgm:spPr/>
      <dgm:t>
        <a:bodyPr/>
        <a:lstStyle/>
        <a:p>
          <a:endParaRPr lang="en-AU"/>
        </a:p>
      </dgm:t>
    </dgm:pt>
    <dgm:pt modelId="{F6A9223F-B83D-4663-938C-BF7247D30C30}" type="pres">
      <dgm:prSet presAssocID="{4562DB0B-C56B-48C9-8438-3941DA95335E}" presName="triangle1" presStyleLbl="node1" presStyleIdx="0" presStyleCnt="4" custLinFactNeighborX="-364" custLinFactNeighborY="-13488">
        <dgm:presLayoutVars>
          <dgm:bulletEnabled val="1"/>
        </dgm:presLayoutVars>
      </dgm:prSet>
      <dgm:spPr/>
      <dgm:t>
        <a:bodyPr/>
        <a:lstStyle/>
        <a:p>
          <a:endParaRPr lang="en-AU"/>
        </a:p>
      </dgm:t>
    </dgm:pt>
    <dgm:pt modelId="{E4DF7B68-B42F-43E0-95BF-FDE5CD250900}" type="pres">
      <dgm:prSet presAssocID="{4562DB0B-C56B-48C9-8438-3941DA95335E}" presName="triangle2" presStyleLbl="node1" presStyleIdx="1" presStyleCnt="4" custLinFactNeighborX="-6751" custLinFactNeighborY="-16378">
        <dgm:presLayoutVars>
          <dgm:bulletEnabled val="1"/>
        </dgm:presLayoutVars>
      </dgm:prSet>
      <dgm:spPr/>
      <dgm:t>
        <a:bodyPr/>
        <a:lstStyle/>
        <a:p>
          <a:endParaRPr lang="en-AU"/>
        </a:p>
      </dgm:t>
    </dgm:pt>
    <dgm:pt modelId="{66A9B337-B22B-4BEB-8174-ABBDAF58B7FE}" type="pres">
      <dgm:prSet presAssocID="{4562DB0B-C56B-48C9-8438-3941DA95335E}" presName="triangle3" presStyleLbl="node1" presStyleIdx="2" presStyleCnt="4" custLinFactNeighborX="-364" custLinFactNeighborY="-16378">
        <dgm:presLayoutVars>
          <dgm:bulletEnabled val="1"/>
        </dgm:presLayoutVars>
      </dgm:prSet>
      <dgm:spPr/>
      <dgm:t>
        <a:bodyPr/>
        <a:lstStyle/>
        <a:p>
          <a:endParaRPr lang="en-AU"/>
        </a:p>
      </dgm:t>
    </dgm:pt>
    <dgm:pt modelId="{7D0276BE-585C-4EF3-9EFD-0A993E72E4A3}" type="pres">
      <dgm:prSet presAssocID="{4562DB0B-C56B-48C9-8438-3941DA95335E}" presName="triangle4" presStyleLbl="node1" presStyleIdx="3" presStyleCnt="4" custLinFactNeighborX="-243" custLinFactNeighborY="-16378">
        <dgm:presLayoutVars>
          <dgm:bulletEnabled val="1"/>
        </dgm:presLayoutVars>
      </dgm:prSet>
      <dgm:spPr/>
      <dgm:t>
        <a:bodyPr/>
        <a:lstStyle/>
        <a:p>
          <a:endParaRPr lang="en-AU"/>
        </a:p>
      </dgm:t>
    </dgm:pt>
  </dgm:ptLst>
  <dgm:cxnLst>
    <dgm:cxn modelId="{4295561B-3449-4ECB-B498-FBFF6D0DB61F}" type="presOf" srcId="{3654D628-9EFF-46BF-B94D-685C1176E436}" destId="{E4DF7B68-B42F-43E0-95BF-FDE5CD250900}" srcOrd="0" destOrd="0" presId="urn:microsoft.com/office/officeart/2005/8/layout/pyramid4"/>
    <dgm:cxn modelId="{1961B50E-3F71-4BF0-B28E-C05A5F9CCE35}" type="presOf" srcId="{D88E1377-D404-4FAE-B947-01A5E25F2FFA}" destId="{7D0276BE-585C-4EF3-9EFD-0A993E72E4A3}" srcOrd="0" destOrd="0" presId="urn:microsoft.com/office/officeart/2005/8/layout/pyramid4"/>
    <dgm:cxn modelId="{9A3C9385-CBB6-4E9C-A71C-D3DF3D1A4224}" type="presOf" srcId="{DF7B1467-B7C7-4C83-AF9D-C9DABE9478C0}" destId="{66A9B337-B22B-4BEB-8174-ABBDAF58B7FE}" srcOrd="0" destOrd="0" presId="urn:microsoft.com/office/officeart/2005/8/layout/pyramid4"/>
    <dgm:cxn modelId="{3FCF907C-4E15-42FC-8A12-C236A9FE1D33}" srcId="{4562DB0B-C56B-48C9-8438-3941DA95335E}" destId="{D88E1377-D404-4FAE-B947-01A5E25F2FFA}" srcOrd="3" destOrd="0" parTransId="{303DB90A-CD69-4567-9636-1A0E40DF9960}" sibTransId="{EAA8B195-C9D1-4ECE-9BF5-394C5954F0E5}"/>
    <dgm:cxn modelId="{C1482586-E511-4CAD-ACF9-CE0749BB0B86}" type="presOf" srcId="{94C0C4D4-40A5-4A9D-A2B8-A3EFCD5B67F4}" destId="{F6A9223F-B83D-4663-938C-BF7247D30C30}" srcOrd="0" destOrd="0" presId="urn:microsoft.com/office/officeart/2005/8/layout/pyramid4"/>
    <dgm:cxn modelId="{44A197E3-4E98-467A-9B21-4E4DF01CD965}" srcId="{4562DB0B-C56B-48C9-8438-3941DA95335E}" destId="{3654D628-9EFF-46BF-B94D-685C1176E436}" srcOrd="1" destOrd="0" parTransId="{C95A8936-A777-45EA-988C-BB40746B9415}" sibTransId="{947BCA1C-0E46-489D-A233-39111060D374}"/>
    <dgm:cxn modelId="{D06ADA65-A6F4-4CA7-99AD-F90242996CF2}" srcId="{4562DB0B-C56B-48C9-8438-3941DA95335E}" destId="{DF7B1467-B7C7-4C83-AF9D-C9DABE9478C0}" srcOrd="2" destOrd="0" parTransId="{2B3F4982-DEAC-4CE4-AC01-DC56BD016849}" sibTransId="{80056C9D-D0E9-463C-8F53-AAA2D608EC7F}"/>
    <dgm:cxn modelId="{55B5302D-A9A6-4860-A53E-821B665025A3}" srcId="{4562DB0B-C56B-48C9-8438-3941DA95335E}" destId="{94C0C4D4-40A5-4A9D-A2B8-A3EFCD5B67F4}" srcOrd="0" destOrd="0" parTransId="{5DE025C2-B3B4-47C5-A1E7-25AC66148021}" sibTransId="{8D89E664-CD30-443B-AD85-A29D09318EE7}"/>
    <dgm:cxn modelId="{5DC1E63D-D868-4DA7-99E0-90825C2D7EE8}" type="presOf" srcId="{4562DB0B-C56B-48C9-8438-3941DA95335E}" destId="{D3C29E46-50AB-4182-97CE-7B86D59EB350}" srcOrd="0" destOrd="0" presId="urn:microsoft.com/office/officeart/2005/8/layout/pyramid4"/>
    <dgm:cxn modelId="{FA05B42D-C73F-45A9-978F-3289224F2BCE}" type="presParOf" srcId="{D3C29E46-50AB-4182-97CE-7B86D59EB350}" destId="{F6A9223F-B83D-4663-938C-BF7247D30C30}" srcOrd="0" destOrd="0" presId="urn:microsoft.com/office/officeart/2005/8/layout/pyramid4"/>
    <dgm:cxn modelId="{0F31A955-5B35-4041-865C-8D98F3929DE4}" type="presParOf" srcId="{D3C29E46-50AB-4182-97CE-7B86D59EB350}" destId="{E4DF7B68-B42F-43E0-95BF-FDE5CD250900}" srcOrd="1" destOrd="0" presId="urn:microsoft.com/office/officeart/2005/8/layout/pyramid4"/>
    <dgm:cxn modelId="{C8FE2D8B-BD6C-402C-9384-CF39D1EB3715}" type="presParOf" srcId="{D3C29E46-50AB-4182-97CE-7B86D59EB350}" destId="{66A9B337-B22B-4BEB-8174-ABBDAF58B7FE}" srcOrd="2" destOrd="0" presId="urn:microsoft.com/office/officeart/2005/8/layout/pyramid4"/>
    <dgm:cxn modelId="{8FA42B48-EA44-49BD-9D42-7EE697A5B6D5}" type="presParOf" srcId="{D3C29E46-50AB-4182-97CE-7B86D59EB350}" destId="{7D0276BE-585C-4EF3-9EFD-0A993E72E4A3}" srcOrd="3" destOrd="0" presId="urn:microsoft.com/office/officeart/2005/8/layout/pyramid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F752766-1148-4751-AD1D-7C1368B0748D}">
      <dsp:nvSpPr>
        <dsp:cNvPr id="0" name=""/>
        <dsp:cNvSpPr/>
      </dsp:nvSpPr>
      <dsp:spPr>
        <a:xfrm>
          <a:off x="419644" y="561354"/>
          <a:ext cx="3433611" cy="3433611"/>
        </a:xfrm>
        <a:prstGeom prst="blockArc">
          <a:avLst>
            <a:gd name="adj1" fmla="val 10800000"/>
            <a:gd name="adj2" fmla="val 16200000"/>
            <a:gd name="adj3" fmla="val 464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B9B2665-C2A8-40C8-8517-F8DB75DE6F1B}">
      <dsp:nvSpPr>
        <dsp:cNvPr id="0" name=""/>
        <dsp:cNvSpPr/>
      </dsp:nvSpPr>
      <dsp:spPr>
        <a:xfrm>
          <a:off x="515442" y="587450"/>
          <a:ext cx="3433611" cy="3433611"/>
        </a:xfrm>
        <a:prstGeom prst="blockArc">
          <a:avLst>
            <a:gd name="adj1" fmla="val 5400000"/>
            <a:gd name="adj2" fmla="val 10800000"/>
            <a:gd name="adj3" fmla="val 464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92F2B27-2736-4E65-9EDB-DF300E6C8903}">
      <dsp:nvSpPr>
        <dsp:cNvPr id="0" name=""/>
        <dsp:cNvSpPr/>
      </dsp:nvSpPr>
      <dsp:spPr>
        <a:xfrm>
          <a:off x="515442" y="587450"/>
          <a:ext cx="3433611" cy="3433611"/>
        </a:xfrm>
        <a:prstGeom prst="blockArc">
          <a:avLst>
            <a:gd name="adj1" fmla="val 0"/>
            <a:gd name="adj2" fmla="val 5400000"/>
            <a:gd name="adj3" fmla="val 464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2E6A888-08DE-4FA5-A468-FFB3DD029358}">
      <dsp:nvSpPr>
        <dsp:cNvPr id="0" name=""/>
        <dsp:cNvSpPr/>
      </dsp:nvSpPr>
      <dsp:spPr>
        <a:xfrm>
          <a:off x="515442" y="587450"/>
          <a:ext cx="3433611" cy="3433611"/>
        </a:xfrm>
        <a:prstGeom prst="blockArc">
          <a:avLst>
            <a:gd name="adj1" fmla="val 16200000"/>
            <a:gd name="adj2" fmla="val 0"/>
            <a:gd name="adj3" fmla="val 464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2FCF68D-0DDD-4882-9AB5-7AC2BBFC9909}">
      <dsp:nvSpPr>
        <dsp:cNvPr id="0" name=""/>
        <dsp:cNvSpPr/>
      </dsp:nvSpPr>
      <dsp:spPr>
        <a:xfrm>
          <a:off x="1442023" y="1514031"/>
          <a:ext cx="1580449" cy="1580449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940" tIns="27940" rIns="27940" bIns="2794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 smtClean="0"/>
            <a:t>students</a:t>
          </a:r>
          <a:endParaRPr lang="en-AU" sz="2200" kern="1200" dirty="0"/>
        </a:p>
      </dsp:txBody>
      <dsp:txXfrm>
        <a:off x="1673474" y="1745482"/>
        <a:ext cx="1117547" cy="1117547"/>
      </dsp:txXfrm>
    </dsp:sp>
    <dsp:sp modelId="{2FA8C885-6670-486A-9879-E6C483199936}">
      <dsp:nvSpPr>
        <dsp:cNvPr id="0" name=""/>
        <dsp:cNvSpPr/>
      </dsp:nvSpPr>
      <dsp:spPr>
        <a:xfrm>
          <a:off x="1679090" y="74120"/>
          <a:ext cx="1106314" cy="1106314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 dirty="0" smtClean="0"/>
            <a:t>Families</a:t>
          </a:r>
          <a:endParaRPr lang="en-AU" sz="1200" kern="1200" dirty="0"/>
        </a:p>
      </dsp:txBody>
      <dsp:txXfrm>
        <a:off x="1841106" y="236136"/>
        <a:ext cx="782282" cy="782282"/>
      </dsp:txXfrm>
    </dsp:sp>
    <dsp:sp modelId="{0CCCC4A2-2C9E-4C67-8C47-FAC69C5529EA}">
      <dsp:nvSpPr>
        <dsp:cNvPr id="0" name=""/>
        <dsp:cNvSpPr/>
      </dsp:nvSpPr>
      <dsp:spPr>
        <a:xfrm>
          <a:off x="3356069" y="1751098"/>
          <a:ext cx="1106314" cy="1106314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 dirty="0" smtClean="0"/>
            <a:t>Community</a:t>
          </a:r>
          <a:endParaRPr lang="en-AU" sz="1200" kern="1200" dirty="0"/>
        </a:p>
      </dsp:txBody>
      <dsp:txXfrm>
        <a:off x="3518085" y="1913114"/>
        <a:ext cx="782282" cy="782282"/>
      </dsp:txXfrm>
    </dsp:sp>
    <dsp:sp modelId="{A49A3D20-B087-417C-BA51-5CA258456459}">
      <dsp:nvSpPr>
        <dsp:cNvPr id="0" name=""/>
        <dsp:cNvSpPr/>
      </dsp:nvSpPr>
      <dsp:spPr>
        <a:xfrm>
          <a:off x="1679090" y="3428077"/>
          <a:ext cx="1106314" cy="1106314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 dirty="0" smtClean="0"/>
            <a:t>Sport</a:t>
          </a:r>
          <a:endParaRPr lang="en-AU" sz="1200" kern="1200" dirty="0"/>
        </a:p>
      </dsp:txBody>
      <dsp:txXfrm>
        <a:off x="1841106" y="3590093"/>
        <a:ext cx="782282" cy="782282"/>
      </dsp:txXfrm>
    </dsp:sp>
    <dsp:sp modelId="{2755F9AE-EEAE-4A80-87E6-8151D980BF80}">
      <dsp:nvSpPr>
        <dsp:cNvPr id="0" name=""/>
        <dsp:cNvSpPr/>
      </dsp:nvSpPr>
      <dsp:spPr>
        <a:xfrm>
          <a:off x="2112" y="1751098"/>
          <a:ext cx="1106314" cy="1106314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 dirty="0" smtClean="0"/>
            <a:t>Teacher</a:t>
          </a:r>
          <a:endParaRPr lang="en-AU" sz="1200" kern="1200" dirty="0"/>
        </a:p>
      </dsp:txBody>
      <dsp:txXfrm>
        <a:off x="164128" y="1913114"/>
        <a:ext cx="782282" cy="782282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6A9223F-B83D-4663-938C-BF7247D30C30}">
      <dsp:nvSpPr>
        <dsp:cNvPr id="0" name=""/>
        <dsp:cNvSpPr/>
      </dsp:nvSpPr>
      <dsp:spPr>
        <a:xfrm>
          <a:off x="947160" y="0"/>
          <a:ext cx="1908212" cy="1908212"/>
        </a:xfrm>
        <a:prstGeom prst="triangl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/>
            <a:t>Teachers</a:t>
          </a:r>
          <a:endParaRPr lang="en-AU" sz="1400" kern="1200" dirty="0"/>
        </a:p>
      </dsp:txBody>
      <dsp:txXfrm>
        <a:off x="1424213" y="954106"/>
        <a:ext cx="954106" cy="954106"/>
      </dsp:txXfrm>
    </dsp:sp>
    <dsp:sp modelId="{E4DF7B68-B42F-43E0-95BF-FDE5CD250900}">
      <dsp:nvSpPr>
        <dsp:cNvPr id="0" name=""/>
        <dsp:cNvSpPr/>
      </dsp:nvSpPr>
      <dsp:spPr>
        <a:xfrm>
          <a:off x="0" y="1828142"/>
          <a:ext cx="1908212" cy="1908212"/>
        </a:xfrm>
        <a:prstGeom prst="triangl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/>
            <a:t>Families</a:t>
          </a:r>
          <a:endParaRPr lang="en-AU" sz="1400" kern="1200" dirty="0"/>
        </a:p>
      </dsp:txBody>
      <dsp:txXfrm>
        <a:off x="477053" y="2782248"/>
        <a:ext cx="954106" cy="954106"/>
      </dsp:txXfrm>
    </dsp:sp>
    <dsp:sp modelId="{66A9B337-B22B-4BEB-8174-ABBDAF58B7FE}">
      <dsp:nvSpPr>
        <dsp:cNvPr id="0" name=""/>
        <dsp:cNvSpPr/>
      </dsp:nvSpPr>
      <dsp:spPr>
        <a:xfrm rot="10800000">
          <a:off x="947160" y="1828142"/>
          <a:ext cx="1908212" cy="1908212"/>
        </a:xfrm>
        <a:prstGeom prst="triangl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/>
            <a:t>Students</a:t>
          </a:r>
          <a:endParaRPr lang="en-AU" sz="1400" kern="1200" dirty="0"/>
        </a:p>
      </dsp:txBody>
      <dsp:txXfrm rot="10800000">
        <a:off x="1424213" y="1828142"/>
        <a:ext cx="954106" cy="954106"/>
      </dsp:txXfrm>
    </dsp:sp>
    <dsp:sp modelId="{7D0276BE-585C-4EF3-9EFD-0A993E72E4A3}">
      <dsp:nvSpPr>
        <dsp:cNvPr id="0" name=""/>
        <dsp:cNvSpPr/>
      </dsp:nvSpPr>
      <dsp:spPr>
        <a:xfrm>
          <a:off x="1903575" y="1828142"/>
          <a:ext cx="1908212" cy="1908212"/>
        </a:xfrm>
        <a:prstGeom prst="triangl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/>
            <a:t>Community</a:t>
          </a:r>
          <a:endParaRPr lang="en-AU" sz="1400" kern="1200" dirty="0"/>
        </a:p>
      </dsp:txBody>
      <dsp:txXfrm>
        <a:off x="2380628" y="2782248"/>
        <a:ext cx="954106" cy="95410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6">
  <dgm:title val=""/>
  <dgm:desc val=""/>
  <dgm:catLst>
    <dgm:cat type="cycle" pri="9000"/>
    <dgm:cat type="relationship" pri="2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choose name="Name3">
          <dgm:if name="Name4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5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6">
        <dgm:choose name="Name7">
          <dgm:if name="Name8" axis="ch ch" ptType="node node" st="1 1" cnt="1 0" func="cnt" op="lte" val="1">
            <dgm:alg type="cycle">
              <dgm:param type="stAng" val="-90"/>
              <dgm:param type="spanAng" val="360"/>
              <dgm:param type="ctrShpMap" val="fNode"/>
            </dgm:alg>
          </dgm:if>
          <dgm:else name="Name9">
            <dgm:alg type="cycle">
              <dgm:param type="stAng" val="0"/>
              <dgm:param type="spanAng" val="-360"/>
              <dgm:param type="ctrShpMap" val="fNode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10">
      <dgm:if name="Name11" func="var" arg="dir" op="equ" val="norm">
        <dgm:choose name="Name12">
          <dgm:if name="Name13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des" forName="oneNode" refType="primFontSz" refFor="ch" refForName="centerShape" op="lte" fact="0.95"/>
              <dgm:constr type="diam" for="ch" forName="singleconn" refType="diam" op="equ" fact="-1"/>
              <dgm:constr type="h" for="ch" forName="singleconn" refType="w" refFor="ch" refForName="oneComp" fact="0.24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4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forName="sibTrans" refType="diam" op="equ"/>
              <dgm:constr type="h" for="ch" forName="sibTrans" refType="w" refFor="ch" refForName="node" fact="0.24"/>
              <dgm:constr type="w" for="ch" forName="dummy" val="1"/>
            </dgm:constrLst>
          </dgm:else>
        </dgm:choose>
      </dgm:if>
      <dgm:else name="Name15">
        <dgm:choose name="Name16">
          <dgm:if name="Name17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ch" forName="oneNode" refType="primFontSz" refFor="ch" refForName="centerShape" op="lte" fact="0.95"/>
              <dgm:constr type="diam" for="ch" forName="singleconn" refType="diam"/>
              <dgm:constr type="h" for="ch" forName="singleconn" refType="w" refFor="ch" refForName="oneComp" fact="0.24"/>
              <dgm:constr type="diam" for="ch" refType="diam" op="equ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8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ptType="sibTrans" refType="diam" fact="-1"/>
              <dgm:constr type="h" for="ch" forName="sibTrans" refType="w" refFor="ch" refForName="node" fact="0.24"/>
              <dgm:constr type="diam" for="ch" refType="diam" op="equ" fact="-1"/>
              <dgm:constr type="w" for="ch" forName="dummy" val="1"/>
            </dgm:constrLst>
          </dgm:else>
        </dgm:choose>
      </dgm:else>
    </dgm:choose>
    <dgm:ruleLst>
      <dgm:rule type="diam" val="INF" fact="NaN" max="NaN"/>
    </dgm:ruleLst>
    <dgm:forEach name="Name19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20" axis="ch">
        <dgm:forEach name="Name21" axis="self" ptType="node">
          <dgm:choose name="Name22">
            <dgm:if name="Name23" axis="par ch" ptType="node node" func="cnt" op="gt" val="1">
              <dgm:layoutNode name="node" styleLbl="node1">
                <dgm:varLst>
                  <dgm:bulletEnabled val="1"/>
                </dgm:varLst>
                <dgm:alg type="tx">
                  <dgm:param type="txAnchorVertCh" val="mid"/>
                </dgm:alg>
                <dgm:shape xmlns:r="http://schemas.openxmlformats.org/officeDocument/2006/relationships" type="ellipse" r:blip="">
                  <dgm:adjLst/>
                </dgm:shape>
                <dgm:presOf axis="desOrSelf" ptType="node"/>
                <dgm:constrLst>
                  <dgm:constr type="h" refType="w"/>
                  <dgm:constr type="tMarg" refType="primFontSz" fact="0.1"/>
                  <dgm:constr type="bMarg" refType="primFontSz" fact="0.1"/>
                  <dgm:constr type="lMarg" refType="primFontSz" fact="0.1"/>
                  <dgm:constr type="rMarg" refType="primFontSz" fact="0.1"/>
                </dgm:constrLst>
                <dgm:ruleLst>
                  <dgm:rule type="primFontSz" val="5" fact="NaN" max="NaN"/>
                </dgm:ruleLst>
              </dgm:layoutNode>
              <dgm:layoutNode name="dummy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" axis="followSib" ptType="sibTrans" hideLastTrans="0" cnt="1">
                <dgm:layoutNode name="sibTrans" styleLbl="sibTrans2D1">
                  <dgm:alg type="conn">
                    <dgm:param type="connRout" val="curve"/>
                    <dgm:param type="begPts" val="ctr"/>
                    <dgm:param type="endPts" val="ctr"/>
                    <dgm:param type="begSty" val="noArr"/>
                    <dgm:param type="endSty" val="noArr"/>
                    <dgm:param type="dstNode" val="node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if name="Name24" axis="par ch" ptType="node node" func="cnt" op="equ" val="1">
              <dgm:layoutNode name="oneComp">
                <dgm:alg type="composite">
                  <dgm:param type="ar" val="1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  <dgm:constr type="l" for="ch" forName="dummyConnPt" refType="w" fact="0.5"/>
                  <dgm:constr type="t" for="ch" forName="dummyConnPt" refType="w" fact="0.5"/>
                  <dgm:constr type="l" for="ch" forName="oneNode"/>
                  <dgm:constr type="t" for="ch" forName="oneNode"/>
                  <dgm:constr type="h" for="ch" forName="oneNode" refType="h"/>
                  <dgm:constr type="w" for="ch" forName="oneNode" refType="w"/>
                </dgm:constrLst>
                <dgm:ruleLst/>
                <dgm:layoutNode name="dummyConnPt" styleLbl="node1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val="1"/>
                    <dgm:constr type="h" val="1"/>
                  </dgm:constrLst>
                  <dgm:ruleLst/>
                </dgm:layoutNode>
                <dgm:layoutNode name="oneNode" styleLbl="node1">
                  <dgm:varLst>
                    <dgm:bulletEnabled val="1"/>
                  </dgm:varLst>
                  <dgm:alg type="tx">
                    <dgm:param type="txAnchorVertCh" val="mid"/>
                  </dgm:alg>
                  <dgm:shape xmlns:r="http://schemas.openxmlformats.org/officeDocument/2006/relationships" type="ellipse" r:blip="">
                    <dgm:adjLst/>
                  </dgm:shape>
                  <dgm:presOf axis="desOrSelf" ptType="node"/>
                  <dgm:constrLst>
                    <dgm:constr type="h" refType="w"/>
                    <dgm:constr type="tMarg" refType="primFontSz" fact="0.1"/>
                    <dgm:constr type="bMarg" refType="primFontSz" fact="0.1"/>
                    <dgm:constr type="lMarg" refType="primFontSz" fact="0.1"/>
                    <dgm:constr type="rMarg" refType="primFontSz" fact="0.1"/>
                  </dgm:constrLst>
                  <dgm:ruleLst>
                    <dgm:rule type="primFontSz" val="5" fact="NaN" max="NaN"/>
                  </dgm:ruleLst>
                </dgm:layoutNode>
              </dgm:layoutNode>
              <dgm:layoutNode name="dummya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b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c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1" axis="followSib" ptType="sibTrans" hideLastTrans="0" cnt="1">
                <dgm:layoutNode name="singleconn" styleLbl="sibTrans2D1">
                  <dgm:alg type="conn">
                    <dgm:param type="connRout" val="longCurve"/>
                    <dgm:param type="begPts" val="bCtr"/>
                    <dgm:param type="endPts" val="tCtr"/>
                    <dgm:param type="begSty" val="noArr"/>
                    <dgm:param type="endSty" val="noArr"/>
                    <dgm:param type="srcNode" val="dummyConnPt"/>
                    <dgm:param type="dstNode" val="dummyConnPt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else name="Name25"/>
          </dgm:choose>
        </dgm:forEach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yramid4">
  <dgm:title val=""/>
  <dgm:desc val=""/>
  <dgm:catLst>
    <dgm:cat type="pyramid" pri="4000"/>
    <dgm:cat type="relationship" pri="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varLst>
      <dgm:chMax val="9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lte" val="4">
        <dgm:choose name="Name2">
          <dgm:if name="Name3" axis="ch" ptType="node" func="cnt" op="equ" val="1">
            <dgm:constrLst>
              <dgm:constr type="primFontSz" for="ch" ptType="node" op="equ" val="65"/>
              <dgm:constr type="t" for="ch" forName="triangle1"/>
              <dgm:constr type="l" for="ch" forName="triangle1"/>
              <dgm:constr type="h" for="ch" forName="triangle1" refType="h"/>
              <dgm:constr type="w" for="ch" forName="triangle1" refType="h"/>
            </dgm:constrLst>
          </dgm:if>
          <dgm:else name="Name4">
            <dgm:constrLst>
              <dgm:constr type="primFontSz" for="ch" ptType="node" op="equ" val="65"/>
              <dgm:constr type="t" for="ch" forName="triangle1"/>
              <dgm:constr type="l" for="ch" forName="triangle1" refType="h" fact="0.25"/>
              <dgm:constr type="h" for="ch" forName="triangle1" refType="h" fact="0.5"/>
              <dgm:constr type="w" for="ch" forName="triangle1" refType="h" fact="0.5"/>
              <dgm:constr type="t" for="ch" forName="triangle2" refType="h" fact="0.5"/>
              <dgm:constr type="l" for="ch" forName="triangle2"/>
              <dgm:constr type="h" for="ch" forName="triangle2" refType="h" fact="0.5"/>
              <dgm:constr type="w" for="ch" forName="triangle2" refType="h" fact="0.5"/>
              <dgm:constr type="t" for="ch" forName="triangle3" refType="h" fact="0.5"/>
              <dgm:constr type="l" for="ch" forName="triangle3" refType="h" fact="0.25"/>
              <dgm:constr type="h" for="ch" forName="triangle3" refType="h" fact="0.5"/>
              <dgm:constr type="w" for="ch" forName="triangle3" refType="h" fact="0.5"/>
              <dgm:constr type="t" for="ch" forName="triangle4" refType="h" fact="0.5"/>
              <dgm:constr type="l" for="ch" forName="triangle4" refType="h" fact="0.5"/>
              <dgm:constr type="h" for="ch" forName="triangle4" refType="h" fact="0.5"/>
              <dgm:constr type="w" for="ch" forName="triangle4" refType="h" fact="0.5"/>
            </dgm:constrLst>
          </dgm:else>
        </dgm:choose>
      </dgm:if>
      <dgm:else name="Name5">
        <dgm:constrLst>
          <dgm:constr type="primFontSz" for="ch" ptType="node" op="equ" val="65"/>
          <dgm:constr type="t" for="ch" forName="triangle1"/>
          <dgm:constr type="l" for="ch" forName="triangle1" refType="h" fact="0.33"/>
          <dgm:constr type="h" for="ch" forName="triangle1" refType="h" fact="0.33"/>
          <dgm:constr type="w" for="ch" forName="triangle1" refType="h" fact="0.33"/>
          <dgm:constr type="t" for="ch" forName="triangle2" refType="h" fact="0.33"/>
          <dgm:constr type="l" for="ch" forName="triangle2" refType="h" fact="0.165"/>
          <dgm:constr type="h" for="ch" forName="triangle2" refType="h" fact="0.33"/>
          <dgm:constr type="w" for="ch" forName="triangle2" refType="h" fact="0.33"/>
          <dgm:constr type="t" for="ch" forName="triangle3" refType="h" fact="0.33"/>
          <dgm:constr type="l" for="ch" forName="triangle3" refType="h" fact="0.33"/>
          <dgm:constr type="h" for="ch" forName="triangle3" refType="h" fact="0.33"/>
          <dgm:constr type="w" for="ch" forName="triangle3" refType="h" fact="0.33"/>
          <dgm:constr type="t" for="ch" forName="triangle4" refType="h" fact="0.33"/>
          <dgm:constr type="l" for="ch" forName="triangle4" refType="h" fact="0.495"/>
          <dgm:constr type="h" for="ch" forName="triangle4" refType="h" fact="0.33"/>
          <dgm:constr type="w" for="ch" forName="triangle4" refType="h" fact="0.33"/>
          <dgm:constr type="t" for="ch" forName="triangle5" refType="h" fact="0.66"/>
          <dgm:constr type="l" for="ch" forName="triangle5"/>
          <dgm:constr type="h" for="ch" forName="triangle5" refType="h" fact="0.33"/>
          <dgm:constr type="w" for="ch" forName="triangle5" refType="h" fact="0.33"/>
          <dgm:constr type="t" for="ch" forName="triangle6" refType="h" fact="0.66"/>
          <dgm:constr type="l" for="ch" forName="triangle6" refType="h" fact="0.165"/>
          <dgm:constr type="h" for="ch" forName="triangle6" refType="h" fact="0.33"/>
          <dgm:constr type="w" for="ch" forName="triangle6" refType="h" fact="0.33"/>
          <dgm:constr type="t" for="ch" forName="triangle7" refType="h" fact="0.66"/>
          <dgm:constr type="l" for="ch" forName="triangle7" refType="h" fact="0.33"/>
          <dgm:constr type="h" for="ch" forName="triangle7" refType="h" fact="0.33"/>
          <dgm:constr type="w" for="ch" forName="triangle7" refType="h" fact="0.33"/>
          <dgm:constr type="t" for="ch" forName="triangle8" refType="h" fact="0.66"/>
          <dgm:constr type="l" for="ch" forName="triangle8" refType="h" fact="0.495"/>
          <dgm:constr type="h" for="ch" forName="triangle8" refType="h" fact="0.33"/>
          <dgm:constr type="w" for="ch" forName="triangle8" refType="h" fact="0.33"/>
          <dgm:constr type="t" for="ch" forName="triangle9" refType="h" fact="0.66"/>
          <dgm:constr type="l" for="ch" forName="triangle9" refType="h" fact="0.66"/>
          <dgm:constr type="h" for="ch" forName="triangle9" refType="h" fact="0.33"/>
          <dgm:constr type="w" for="ch" forName="triangle9" refType="h" fact="0.33"/>
        </dgm:constrLst>
      </dgm:else>
    </dgm:choose>
    <dgm:ruleLst/>
    <dgm:choose name="Name6">
      <dgm:if name="Name7" axis="ch" ptType="node" func="cnt" op="gte" val="1">
        <dgm:layoutNode name="triangle1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triangle" r:blip="">
            <dgm:adjLst/>
          </dgm:shape>
          <dgm:presOf axis="ch desOrSelf" ptType="node node" st="1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8"/>
    </dgm:choose>
    <dgm:choose name="Name9">
      <dgm:if name="Name10" axis="ch" ptType="node" func="cnt" op="gte" val="2">
        <dgm:layoutNode name="triangle2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triangle" r:blip="">
            <dgm:adjLst/>
          </dgm:shape>
          <dgm:choose name="Name11">
            <dgm:if name="Name12" func="var" arg="dir" op="equ" val="norm">
              <dgm:presOf axis="ch desOrSelf" ptType="node node" st="2 1" cnt="1 0"/>
            </dgm:if>
            <dgm:else name="Name13">
              <dgm:presOf axis="ch desOrSelf" ptType="node node" st="4 1" cnt="1 0"/>
            </dgm:else>
          </dgm:choose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triangle3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rot="180" type="triangle" r:blip="">
            <dgm:adjLst/>
          </dgm:shape>
          <dgm:presOf axis="ch desOrSelf" ptType="node node" st="3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triangle4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triangle" r:blip="">
            <dgm:adjLst/>
          </dgm:shape>
          <dgm:choose name="Name14">
            <dgm:if name="Name15" func="var" arg="dir" op="equ" val="norm">
              <dgm:presOf axis="ch desOrSelf" ptType="node node" st="4 1" cnt="1 0"/>
            </dgm:if>
            <dgm:else name="Name16">
              <dgm:presOf axis="ch desOrSelf" ptType="node node" st="2 1" cnt="1 0"/>
            </dgm:else>
          </dgm:choose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17"/>
    </dgm:choose>
    <dgm:choose name="Name18">
      <dgm:if name="Name19" axis="ch" ptType="node" func="cnt" op="gte" val="5">
        <dgm:layoutNode name="triangle5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triangle" r:blip="">
            <dgm:adjLst/>
          </dgm:shape>
          <dgm:choose name="Name20">
            <dgm:if name="Name21" func="var" arg="dir" op="equ" val="norm">
              <dgm:presOf axis="ch desOrSelf" ptType="node node" st="5 1" cnt="1 0"/>
            </dgm:if>
            <dgm:else name="Name22">
              <dgm:presOf axis="ch desOrSelf" ptType="node node" st="9 1" cnt="1 0"/>
            </dgm:else>
          </dgm:choose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triangle6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rot="180" type="triangle" r:blip="">
            <dgm:adjLst/>
          </dgm:shape>
          <dgm:choose name="Name23">
            <dgm:if name="Name24" func="var" arg="dir" op="equ" val="norm">
              <dgm:presOf axis="ch desOrSelf" ptType="node node" st="6 1" cnt="1 0"/>
            </dgm:if>
            <dgm:else name="Name25">
              <dgm:presOf axis="ch desOrSelf" ptType="node node" st="8 1" cnt="1 0"/>
            </dgm:else>
          </dgm:choose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triangle7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triangle" r:blip="">
            <dgm:adjLst/>
          </dgm:shape>
          <dgm:presOf axis="ch desOrSelf" ptType="node node" st="7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triangle8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rot="180" type="triangle" r:blip="">
            <dgm:adjLst/>
          </dgm:shape>
          <dgm:choose name="Name26">
            <dgm:if name="Name27" func="var" arg="dir" op="equ" val="norm">
              <dgm:presOf axis="ch desOrSelf" ptType="node node" st="8 1" cnt="1 0"/>
            </dgm:if>
            <dgm:else name="Name28">
              <dgm:presOf axis="ch desOrSelf" ptType="node node" st="6 1" cnt="1 0"/>
            </dgm:else>
          </dgm:choose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triangle9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triangle" r:blip="">
            <dgm:adjLst/>
          </dgm:shape>
          <dgm:choose name="Name29">
            <dgm:if name="Name30" func="var" arg="dir" op="equ" val="norm">
              <dgm:presOf axis="ch desOrSelf" ptType="node node" st="9 1" cnt="1 0"/>
            </dgm:if>
            <dgm:else name="Name31">
              <dgm:presOf axis="ch desOrSelf" ptType="node node" st="5 1" cnt="1 0"/>
            </dgm:else>
          </dgm:choose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32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AC0A655-AE67-4065-8B69-6EAAE1C95B8C}" type="datetimeFigureOut">
              <a:rPr lang="en-AU" smtClean="0"/>
              <a:t>18/10/2011</a:t>
            </a:fld>
            <a:endParaRPr lang="en-A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AU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CC2AB33-C05D-4BB0-847C-B0539A5EF77C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0474706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C2AB33-C05D-4BB0-847C-B0539A5EF77C}" type="slidenum">
              <a:rPr lang="en-AU" smtClean="0"/>
              <a:t>2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83899430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 smtClean="0"/>
              <a:t>in order to communicate with community and families, teachers must allow Arrente to be spoken.</a:t>
            </a:r>
          </a:p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C2AB33-C05D-4BB0-847C-B0539A5EF77C}" type="slidenum">
              <a:rPr lang="en-AU" smtClean="0"/>
              <a:t>3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66529520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55751A-2679-41E0-999F-A2E98408C500}" type="slidenum">
              <a:rPr lang="en-AU" smtClean="0"/>
              <a:t>4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4900365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itchFamily="34" charset="0"/>
              <a:buNone/>
            </a:pPr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77F698-96DF-4352-99F5-92427A00B9D4}" type="slidenum">
              <a:rPr lang="en-AU" smtClean="0"/>
              <a:t>7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90343242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85750" indent="-285750">
              <a:buFont typeface="Arial" pitchFamily="34" charset="0"/>
              <a:buChar char="•"/>
            </a:pPr>
            <a:r>
              <a:rPr lang="en-AU" sz="1400" baseline="0" dirty="0" smtClean="0"/>
              <a:t>End of term presentations parents come in teachers talk to parents then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sz="1400" baseline="0" dirty="0" smtClean="0"/>
              <a:t>Mother and fathers day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sz="1400" baseline="0" dirty="0" smtClean="0"/>
              <a:t>Assemblies 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sz="1400" baseline="0" dirty="0" smtClean="0"/>
              <a:t>End of year Christmas concert  </a:t>
            </a:r>
          </a:p>
          <a:p>
            <a:pPr marL="171450" indent="-171450">
              <a:buFont typeface="Arial" pitchFamily="34" charset="0"/>
              <a:buChar char="•"/>
            </a:pPr>
            <a:r>
              <a:rPr lang="en-US" baseline="0" dirty="0" smtClean="0"/>
              <a:t>   having breakfast, recess &amp; lunch at school.</a:t>
            </a:r>
          </a:p>
          <a:p>
            <a:pPr marL="285750" lvl="0" indent="-285750">
              <a:spcBef>
                <a:spcPts val="0"/>
              </a:spcBef>
            </a:pPr>
            <a:r>
              <a:rPr lang="en-US" sz="1200" dirty="0" smtClean="0">
                <a:solidFill>
                  <a:schemeClr val="accent4"/>
                </a:solidFill>
              </a:rPr>
              <a:t>      Swimming carnival </a:t>
            </a:r>
          </a:p>
          <a:p>
            <a:pPr marL="285750" lvl="0" indent="-285750">
              <a:spcBef>
                <a:spcPts val="0"/>
              </a:spcBef>
            </a:pPr>
            <a:r>
              <a:rPr lang="en-US" sz="1200" dirty="0" smtClean="0">
                <a:solidFill>
                  <a:schemeClr val="accent4"/>
                </a:solidFill>
              </a:rPr>
              <a:t>      Arm tour’s barbeque</a:t>
            </a:r>
          </a:p>
          <a:p>
            <a:pPr marL="171450" indent="-171450">
              <a:buFont typeface="Arial" pitchFamily="34" charset="0"/>
              <a:buChar char="•"/>
            </a:pPr>
            <a:r>
              <a:rPr lang="en-US" baseline="0" dirty="0" smtClean="0"/>
              <a:t>Some assistant teachers speak to parents about their thoughts of their child's progress in school (both good and bad)</a:t>
            </a:r>
            <a:r>
              <a:rPr lang="en-AU" baseline="0" dirty="0" smtClean="0"/>
              <a:t> out of school</a:t>
            </a:r>
          </a:p>
          <a:p>
            <a:pPr marL="171450" indent="-171450">
              <a:buFont typeface="Arial" pitchFamily="34" charset="0"/>
              <a:buChar char="•"/>
            </a:pPr>
            <a:r>
              <a:rPr lang="en-US" baseline="0" dirty="0" smtClean="0"/>
              <a:t>Report day</a:t>
            </a:r>
            <a:endParaRPr lang="en-AU" baseline="0" dirty="0" smtClean="0"/>
          </a:p>
          <a:p>
            <a:pPr marL="171450" indent="-171450">
              <a:buFont typeface="Arial" pitchFamily="34" charset="0"/>
              <a:buChar char="•"/>
            </a:pPr>
            <a:r>
              <a:rPr lang="en-US" sz="1200" b="0" i="0" u="none" baseline="0" dirty="0" smtClean="0">
                <a:effectLst/>
              </a:rPr>
              <a:t>Different families go to the clinic for a big cook-up as a </a:t>
            </a:r>
            <a:r>
              <a:rPr lang="en-US" sz="1200" b="0" i="0" u="none" baseline="0" smtClean="0">
                <a:effectLst/>
              </a:rPr>
              <a:t>nutrition dinner.</a:t>
            </a:r>
            <a:endParaRPr lang="en-US" sz="1200" b="0" i="0" u="none" baseline="0" dirty="0" smtClean="0">
              <a:effectLst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77F698-96DF-4352-99F5-92427A00B9D4}" type="slidenum">
              <a:rPr lang="en-AU" smtClean="0"/>
              <a:t>8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9686970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ight Triangle 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2380" y="-925"/>
            <a:ext cx="9146380" cy="6858925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19140000">
            <a:off x="817112" y="1730403"/>
            <a:ext cx="5648623" cy="1204306"/>
          </a:xfrm>
        </p:spPr>
        <p:txBody>
          <a:bodyPr bIns="9144"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19140000">
            <a:off x="1212277" y="2470925"/>
            <a:ext cx="6511131" cy="329259"/>
          </a:xfrm>
        </p:spPr>
        <p:txBody>
          <a:bodyPr tIns="9144">
            <a:normAutofit/>
          </a:bodyPr>
          <a:lstStyle>
            <a:lvl1pPr marL="0" indent="0" algn="l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600F05-9818-489E-B4CC-6E927846D219}" type="datetimeFigureOut">
              <a:rPr lang="en-AU" smtClean="0"/>
              <a:t>18/10/2011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869F76-7B1F-44B7-AFAA-7DDE644307AC}" type="slidenum">
              <a:rPr lang="en-AU" smtClean="0"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600F05-9818-489E-B4CC-6E927846D219}" type="datetimeFigureOut">
              <a:rPr lang="en-AU" smtClean="0"/>
              <a:t>18/10/2011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869F76-7B1F-44B7-AFAA-7DDE644307AC}" type="slidenum">
              <a:rPr lang="en-AU" smtClean="0"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467836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467836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600F05-9818-489E-B4CC-6E927846D219}" type="datetimeFigureOut">
              <a:rPr lang="en-AU" smtClean="0"/>
              <a:t>18/10/2011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869F76-7B1F-44B7-AFAA-7DDE644307AC}" type="slidenum">
              <a:rPr lang="en-AU" smtClean="0"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600F05-9818-489E-B4CC-6E927846D219}" type="datetimeFigureOut">
              <a:rPr lang="en-AU" smtClean="0"/>
              <a:t>18/10/2011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869F76-7B1F-44B7-AFAA-7DDE644307AC}" type="slidenum">
              <a:rPr lang="en-AU" smtClean="0"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7"/>
          <p:cNvSpPr/>
          <p:nvPr/>
        </p:nvSpPr>
        <p:spPr>
          <a:xfrm>
            <a:off x="-2380" y="-925"/>
            <a:ext cx="9146380" cy="6858925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ight Triangle 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819399" y="1726737"/>
            <a:ext cx="5650992" cy="1207509"/>
          </a:xfrm>
        </p:spPr>
        <p:txBody>
          <a:bodyPr bIns="9144" anchor="b"/>
          <a:lstStyle>
            <a:lvl1pPr algn="l">
              <a:defRPr kumimoji="0" lang="en-US" sz="32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 rot="19140000">
            <a:off x="1216152" y="2468304"/>
            <a:ext cx="6510528" cy="329184"/>
          </a:xfrm>
        </p:spPr>
        <p:txBody>
          <a:bodyPr anchor="t">
            <a:normAutofit/>
          </a:bodyPr>
          <a:lstStyle>
            <a:lvl1pPr marL="0" indent="0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600F05-9818-489E-B4CC-6E927846D219}" type="datetimeFigureOut">
              <a:rPr lang="en-AU" smtClean="0"/>
              <a:t>18/10/2011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869F76-7B1F-44B7-AFAA-7DDE644307AC}" type="slidenum">
              <a:rPr lang="en-AU" smtClean="0"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2960" y="1097280"/>
            <a:ext cx="32004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00016" y="1097280"/>
            <a:ext cx="32004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600F05-9818-489E-B4CC-6E927846D219}" type="datetimeFigureOut">
              <a:rPr lang="en-AU" smtClean="0"/>
              <a:t>18/10/2011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869F76-7B1F-44B7-AFAA-7DDE644307AC}" type="slidenum">
              <a:rPr lang="en-AU" smtClean="0"/>
              <a:t>‹#›</a:t>
            </a:fld>
            <a:endParaRPr lang="en-A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097280"/>
            <a:ext cx="32004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9150" y="1701848"/>
            <a:ext cx="32004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00016" y="1097280"/>
            <a:ext cx="32004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00016" y="1701848"/>
            <a:ext cx="32004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600F05-9818-489E-B4CC-6E927846D219}" type="datetimeFigureOut">
              <a:rPr lang="en-AU" smtClean="0"/>
              <a:t>18/10/2011</a:t>
            </a:fld>
            <a:endParaRPr lang="en-A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869F76-7B1F-44B7-AFAA-7DDE644307AC}" type="slidenum">
              <a:rPr lang="en-AU" smtClean="0"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600F05-9818-489E-B4CC-6E927846D219}" type="datetimeFigureOut">
              <a:rPr lang="en-AU" smtClean="0"/>
              <a:t>18/10/2011</a:t>
            </a:fld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869F76-7B1F-44B7-AFAA-7DDE644307AC}" type="slidenum">
              <a:rPr lang="en-AU" smtClean="0"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600F05-9818-489E-B4CC-6E927846D219}" type="datetimeFigureOut">
              <a:rPr lang="en-AU" smtClean="0"/>
              <a:t>18/10/2011</a:t>
            </a:fld>
            <a:endParaRPr lang="en-A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869F76-7B1F-44B7-AFAA-7DDE644307AC}" type="slidenum">
              <a:rPr lang="en-AU" smtClean="0"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ight Triangle 1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ight Triangle 17"/>
          <p:cNvSpPr/>
          <p:nvPr/>
        </p:nvSpPr>
        <p:spPr>
          <a:xfrm rot="5400000">
            <a:off x="433389" y="-433387"/>
            <a:ext cx="6858000" cy="7724778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784930" y="1576103"/>
            <a:ext cx="5212080" cy="1089427"/>
          </a:xfrm>
        </p:spPr>
        <p:txBody>
          <a:bodyPr bIns="0" anchor="b"/>
          <a:lstStyle>
            <a:lvl1pPr algn="l">
              <a:defRPr kumimoji="0" lang="en-US" sz="2800" b="0" i="0" u="none" strike="noStrike" kern="1200" cap="all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49552" y="2618912"/>
            <a:ext cx="3807779" cy="332468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297954" y="2253385"/>
            <a:ext cx="5794760" cy="623314"/>
          </a:xfrm>
        </p:spPr>
        <p:txBody>
          <a:bodyPr>
            <a:normAutofit/>
          </a:bodyPr>
          <a:lstStyle>
            <a:lvl1pPr marL="0" indent="0">
              <a:buNone/>
              <a:defRPr lang="en-US" sz="1400" b="1" kern="1200" dirty="0" smtClean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600F05-9818-489E-B4CC-6E927846D219}" type="datetimeFigureOut">
              <a:rPr lang="en-AU" smtClean="0"/>
              <a:t>18/10/2011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ln>
            <a:solidFill>
              <a:schemeClr val="tx2"/>
            </a:solidFill>
          </a:ln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DC869F76-7B1F-44B7-AFAA-7DDE644307AC}" type="slidenum">
              <a:rPr lang="en-AU" smtClean="0"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/>
          </p:cNvSpPr>
          <p:nvPr>
            <p:ph type="pic" sz="quarter" idx="14"/>
          </p:nvPr>
        </p:nvSpPr>
        <p:spPr>
          <a:xfrm>
            <a:off x="2028825" y="0"/>
            <a:ext cx="7115175" cy="6858000"/>
          </a:xfrm>
          <a:custGeom>
            <a:avLst/>
            <a:gdLst>
              <a:gd name="connsiteX0" fmla="*/ 0 w 7104888"/>
              <a:gd name="connsiteY0" fmla="*/ 0 h 6858000"/>
              <a:gd name="connsiteX1" fmla="*/ 7104888 w 7104888"/>
              <a:gd name="connsiteY1" fmla="*/ 0 h 6858000"/>
              <a:gd name="connsiteX2" fmla="*/ 7104888 w 7104888"/>
              <a:gd name="connsiteY2" fmla="*/ 6858000 h 6858000"/>
              <a:gd name="connsiteX3" fmla="*/ 0 w 7104888"/>
              <a:gd name="connsiteY3" fmla="*/ 6858000 h 6858000"/>
              <a:gd name="connsiteX4" fmla="*/ 0 w 7104888"/>
              <a:gd name="connsiteY4" fmla="*/ 0 h 6858000"/>
              <a:gd name="connsiteX0" fmla="*/ 0 w 7104888"/>
              <a:gd name="connsiteY0" fmla="*/ 0 h 6858000"/>
              <a:gd name="connsiteX1" fmla="*/ 5695188 w 7104888"/>
              <a:gd name="connsiteY1" fmla="*/ 0 h 6858000"/>
              <a:gd name="connsiteX2" fmla="*/ 7104888 w 7104888"/>
              <a:gd name="connsiteY2" fmla="*/ 0 h 6858000"/>
              <a:gd name="connsiteX3" fmla="*/ 7104888 w 7104888"/>
              <a:gd name="connsiteY3" fmla="*/ 6858000 h 6858000"/>
              <a:gd name="connsiteX4" fmla="*/ 0 w 7104888"/>
              <a:gd name="connsiteY4" fmla="*/ 6858000 h 6858000"/>
              <a:gd name="connsiteX5" fmla="*/ 0 w 7104888"/>
              <a:gd name="connsiteY5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0287 w 7115175"/>
              <a:gd name="connsiteY4" fmla="*/ 6858000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10287 w 7115175"/>
              <a:gd name="connsiteY5" fmla="*/ 6858000 h 6858000"/>
              <a:gd name="connsiteX6" fmla="*/ 0 w 7115175"/>
              <a:gd name="connsiteY6" fmla="*/ 5048250 h 6858000"/>
              <a:gd name="connsiteX7" fmla="*/ 10287 w 7115175"/>
              <a:gd name="connsiteY7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0 w 7115175"/>
              <a:gd name="connsiteY0" fmla="*/ 504825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115175" h="6858000">
                <a:moveTo>
                  <a:pt x="0" y="5048250"/>
                </a:moveTo>
                <a:lnTo>
                  <a:pt x="5705475" y="0"/>
                </a:lnTo>
                <a:lnTo>
                  <a:pt x="7115175" y="0"/>
                </a:lnTo>
                <a:lnTo>
                  <a:pt x="7115175" y="6858000"/>
                </a:lnTo>
                <a:lnTo>
                  <a:pt x="1533526" y="6848475"/>
                </a:lnTo>
                <a:lnTo>
                  <a:pt x="0" y="50482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</p:spPr>
        <p:txBody>
          <a:bodyPr rIns="182880" anchor="ctr"/>
          <a:lstStyle>
            <a:lvl1pPr algn="r">
              <a:defRPr/>
            </a:lvl1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9" name="Right Triangle 8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 9"/>
          <p:cNvSpPr/>
          <p:nvPr/>
        </p:nvSpPr>
        <p:spPr>
          <a:xfrm>
            <a:off x="0" y="5048250"/>
            <a:ext cx="3571875" cy="1809750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1809750 h 1809750"/>
              <a:gd name="connsiteX1" fmla="*/ 1895475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  <a:gd name="connsiteX0" fmla="*/ 0 w 3571875"/>
              <a:gd name="connsiteY0" fmla="*/ 1809750 h 1809750"/>
              <a:gd name="connsiteX1" fmla="*/ 2038350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71875" h="1809750">
                <a:moveTo>
                  <a:pt x="0" y="1809750"/>
                </a:moveTo>
                <a:lnTo>
                  <a:pt x="2038350" y="0"/>
                </a:lnTo>
                <a:lnTo>
                  <a:pt x="3571875" y="1809750"/>
                </a:lnTo>
                <a:lnTo>
                  <a:pt x="0" y="18097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671197" y="1717501"/>
            <a:ext cx="5486400" cy="867444"/>
          </a:xfrm>
        </p:spPr>
        <p:txBody>
          <a:bodyPr anchor="b"/>
          <a:lstStyle>
            <a:lvl1pPr algn="l">
              <a:defRPr sz="2800" b="0">
                <a:latin typeface="+mj-l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143479" y="2180529"/>
            <a:ext cx="6096545" cy="740664"/>
          </a:xfrm>
        </p:spPr>
        <p:txBody>
          <a:bodyPr/>
          <a:lstStyle>
            <a:lvl1pPr marL="0" indent="0">
              <a:buNone/>
              <a:defRPr sz="14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600F05-9818-489E-B4CC-6E927846D219}" type="datetimeFigureOut">
              <a:rPr lang="en-AU" smtClean="0"/>
              <a:t>18/10/2011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869F76-7B1F-44B7-AFAA-7DDE644307AC}" type="slidenum">
              <a:rPr lang="en-AU" smtClean="0"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>
          <a:xfrm>
            <a:off x="-2382" y="5050633"/>
            <a:ext cx="3574257" cy="1807368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883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050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812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76450 w 3571875"/>
              <a:gd name="connsiteY2" fmla="*/ 22740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245519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38350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2433637 h 2433637"/>
              <a:gd name="connsiteX1" fmla="*/ 257175 w 3571875"/>
              <a:gd name="connsiteY1" fmla="*/ 0 h 2433637"/>
              <a:gd name="connsiteX2" fmla="*/ 2038350 w 3571875"/>
              <a:gd name="connsiteY2" fmla="*/ 628650 h 2433637"/>
              <a:gd name="connsiteX3" fmla="*/ 3571875 w 3571875"/>
              <a:gd name="connsiteY3" fmla="*/ 2433637 h 2433637"/>
              <a:gd name="connsiteX4" fmla="*/ 0 w 3571875"/>
              <a:gd name="connsiteY4" fmla="*/ 2433637 h 2433637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24051 w 3574257"/>
              <a:gd name="connsiteY2" fmla="*/ 3071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40682 w 3574257"/>
              <a:gd name="connsiteY2" fmla="*/ 450057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57351 w 3574257"/>
              <a:gd name="connsiteY2" fmla="*/ 2309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774032 w 3574257"/>
              <a:gd name="connsiteY2" fmla="*/ 161925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69294 w 3574257"/>
              <a:gd name="connsiteY2" fmla="*/ 2143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819275 w 3574257"/>
              <a:gd name="connsiteY2" fmla="*/ 200026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5494 w 3574257"/>
              <a:gd name="connsiteY2" fmla="*/ 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74257" h="1807368">
                <a:moveTo>
                  <a:pt x="2382" y="1807368"/>
                </a:moveTo>
                <a:lnTo>
                  <a:pt x="0" y="0"/>
                </a:lnTo>
                <a:lnTo>
                  <a:pt x="2045494" y="1"/>
                </a:lnTo>
                <a:lnTo>
                  <a:pt x="3574257" y="1807368"/>
                </a:lnTo>
                <a:lnTo>
                  <a:pt x="2382" y="180736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2380" y="5051292"/>
            <a:ext cx="9146380" cy="1806709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  <a:gd name="connsiteX0" fmla="*/ 0 w 3352800"/>
              <a:gd name="connsiteY0" fmla="*/ 2002631 h 2002631"/>
              <a:gd name="connsiteX1" fmla="*/ 754045 w 3352800"/>
              <a:gd name="connsiteY1" fmla="*/ 146832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26618 h 526618"/>
              <a:gd name="connsiteX1" fmla="*/ 980611 w 3352800"/>
              <a:gd name="connsiteY1" fmla="*/ 9368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6888 h 526888"/>
              <a:gd name="connsiteX1" fmla="*/ 744735 w 3352800"/>
              <a:gd name="connsiteY1" fmla="*/ 0 h 526888"/>
              <a:gd name="connsiteX2" fmla="*/ 3352800 w 3352800"/>
              <a:gd name="connsiteY2" fmla="*/ 270 h 526888"/>
              <a:gd name="connsiteX3" fmla="*/ 3352800 w 3352800"/>
              <a:gd name="connsiteY3" fmla="*/ 526888 h 526888"/>
              <a:gd name="connsiteX4" fmla="*/ 0 w 3352800"/>
              <a:gd name="connsiteY4" fmla="*/ 526888 h 526888"/>
              <a:gd name="connsiteX0" fmla="*/ 0 w 3352800"/>
              <a:gd name="connsiteY0" fmla="*/ 526618 h 526618"/>
              <a:gd name="connsiteX1" fmla="*/ 811948 w 3352800"/>
              <a:gd name="connsiteY1" fmla="*/ 6092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966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241069 w 3352800"/>
              <a:gd name="connsiteY2" fmla="*/ 94144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313 h 527313"/>
              <a:gd name="connsiteX1" fmla="*/ 900984 w 3352800"/>
              <a:gd name="connsiteY1" fmla="*/ 97774 h 527313"/>
              <a:gd name="connsiteX2" fmla="*/ 3352800 w 3352800"/>
              <a:gd name="connsiteY2" fmla="*/ 0 h 527313"/>
              <a:gd name="connsiteX3" fmla="*/ 3352800 w 3352800"/>
              <a:gd name="connsiteY3" fmla="*/ 527313 h 527313"/>
              <a:gd name="connsiteX4" fmla="*/ 0 w 3352800"/>
              <a:gd name="connsiteY4" fmla="*/ 527313 h 527313"/>
              <a:gd name="connsiteX0" fmla="*/ 0 w 3352800"/>
              <a:gd name="connsiteY0" fmla="*/ 527584 h 527584"/>
              <a:gd name="connsiteX1" fmla="*/ 748227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527584">
                <a:moveTo>
                  <a:pt x="0" y="527584"/>
                </a:moveTo>
                <a:lnTo>
                  <a:pt x="748227" y="0"/>
                </a:lnTo>
                <a:lnTo>
                  <a:pt x="3352800" y="271"/>
                </a:lnTo>
                <a:lnTo>
                  <a:pt x="3352800" y="527584"/>
                </a:lnTo>
                <a:lnTo>
                  <a:pt x="0" y="527584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22960" y="365760"/>
            <a:ext cx="7520940" cy="54864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100628"/>
            <a:ext cx="7520940" cy="35798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9140000">
            <a:off x="201168" y="5870448"/>
            <a:ext cx="2176272" cy="2011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fld id="{AA600F05-9818-489E-B4CC-6E927846D219}" type="datetimeFigureOut">
              <a:rPr lang="en-AU" smtClean="0"/>
              <a:t>18/10/2011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17514" y="6285122"/>
            <a:ext cx="47244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spc="200" baseline="0">
                <a:solidFill>
                  <a:srgbClr val="FFFFFF"/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01038" y="6170822"/>
            <a:ext cx="502920" cy="502920"/>
          </a:xfrm>
          <a:prstGeom prst="ellipse">
            <a:avLst/>
          </a:prstGeom>
          <a:ln w="19050">
            <a:solidFill>
              <a:srgbClr val="FFFFFF"/>
            </a:solidFill>
          </a:ln>
        </p:spPr>
        <p:txBody>
          <a:bodyPr vert="horz" lIns="9144" tIns="9144" rIns="9144" bIns="9144" rtlCol="0" anchor="ctr">
            <a:normAutofit/>
          </a:bodyPr>
          <a:lstStyle>
            <a:lvl1pPr algn="ctr">
              <a:defRPr sz="1650">
                <a:solidFill>
                  <a:srgbClr val="FFFFFF"/>
                </a:solidFill>
              </a:defRPr>
            </a:lvl1pPr>
          </a:lstStyle>
          <a:p>
            <a:fld id="{DC869F76-7B1F-44B7-AFAA-7DDE644307AC}" type="slidenum">
              <a:rPr lang="en-AU" smtClean="0"/>
              <a:t>‹#›</a:t>
            </a:fld>
            <a:endParaRPr lang="en-A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3" r:id="rId9"/>
    <p:sldLayoutId id="2147483874" r:id="rId10"/>
    <p:sldLayoutId id="214748387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28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ts val="800"/>
        </a:spcBef>
        <a:buFont typeface="Arial" pitchFamily="34" charset="0"/>
        <a:buNone/>
        <a:defRPr sz="16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173736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402336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630936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859536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097280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3533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5819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792224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9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8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3568" y="476672"/>
            <a:ext cx="7772400" cy="1470025"/>
          </a:xfrm>
        </p:spPr>
        <p:txBody>
          <a:bodyPr>
            <a:normAutofit/>
          </a:bodyPr>
          <a:lstStyle/>
          <a:p>
            <a:r>
              <a:rPr lang="en-US" dirty="0" smtClean="0"/>
              <a:t>Communication between school and the community</a:t>
            </a:r>
            <a:endParaRPr lang="en-AU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03648" y="4797152"/>
            <a:ext cx="5544616" cy="1584176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        By  </a:t>
            </a:r>
            <a:r>
              <a:rPr lang="en-US" b="1" dirty="0" smtClean="0">
                <a:solidFill>
                  <a:schemeClr val="tx1"/>
                </a:solidFill>
              </a:rPr>
              <a:t>G</a:t>
            </a:r>
            <a:r>
              <a:rPr lang="en-US" dirty="0" smtClean="0">
                <a:solidFill>
                  <a:schemeClr val="tx1"/>
                </a:solidFill>
              </a:rPr>
              <a:t>rowing  </a:t>
            </a:r>
            <a:r>
              <a:rPr lang="en-US" b="1" dirty="0" smtClean="0">
                <a:solidFill>
                  <a:schemeClr val="tx1"/>
                </a:solidFill>
              </a:rPr>
              <a:t>O</a:t>
            </a:r>
            <a:r>
              <a:rPr lang="en-US" dirty="0" smtClean="0">
                <a:solidFill>
                  <a:schemeClr val="tx1"/>
                </a:solidFill>
              </a:rPr>
              <a:t>ur  </a:t>
            </a:r>
            <a:r>
              <a:rPr lang="en-US" b="1" dirty="0" smtClean="0">
                <a:solidFill>
                  <a:schemeClr val="tx1"/>
                </a:solidFill>
              </a:rPr>
              <a:t>O</a:t>
            </a:r>
            <a:r>
              <a:rPr lang="en-US" dirty="0" smtClean="0">
                <a:solidFill>
                  <a:schemeClr val="tx1"/>
                </a:solidFill>
              </a:rPr>
              <a:t>wn  students</a:t>
            </a:r>
          </a:p>
          <a:p>
            <a:r>
              <a:rPr lang="en-US" dirty="0" smtClean="0">
                <a:solidFill>
                  <a:schemeClr val="tx1"/>
                </a:solidFill>
              </a:rPr>
              <a:t>                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smtClean="0">
                <a:solidFill>
                  <a:schemeClr val="tx1"/>
                </a:solidFill>
              </a:rPr>
              <a:t>Karina	Anita		</a:t>
            </a:r>
          </a:p>
          <a:p>
            <a:r>
              <a:rPr lang="en-US" dirty="0" smtClean="0">
                <a:solidFill>
                  <a:schemeClr val="tx1"/>
                </a:solidFill>
              </a:rPr>
              <a:t>    </a:t>
            </a:r>
            <a:r>
              <a:rPr lang="en-US" dirty="0" smtClean="0">
                <a:solidFill>
                  <a:schemeClr val="tx1"/>
                </a:solidFill>
              </a:rPr>
              <a:t>Kirsten</a:t>
            </a:r>
            <a:r>
              <a:rPr lang="en-US" dirty="0" smtClean="0">
                <a:solidFill>
                  <a:schemeClr val="tx1"/>
                </a:solidFill>
              </a:rPr>
              <a:t>	Juanita 	Marcus</a:t>
            </a:r>
            <a:endParaRPr lang="en-A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34977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-171400"/>
            <a:ext cx="8229600" cy="1143000"/>
          </a:xfrm>
        </p:spPr>
        <p:txBody>
          <a:bodyPr>
            <a:normAutofit/>
          </a:bodyPr>
          <a:lstStyle/>
          <a:p>
            <a:r>
              <a:rPr lang="en-US" dirty="0" smtClean="0"/>
              <a:t>Overview the communication system </a:t>
            </a:r>
            <a:endParaRPr lang="en-AU" dirty="0"/>
          </a:p>
        </p:txBody>
      </p:sp>
      <p:sp>
        <p:nvSpPr>
          <p:cNvPr id="20" name="Rounded Rectangle 19"/>
          <p:cNvSpPr/>
          <p:nvPr/>
        </p:nvSpPr>
        <p:spPr>
          <a:xfrm>
            <a:off x="2627784" y="2229072"/>
            <a:ext cx="1440160" cy="57606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Deputy principal</a:t>
            </a:r>
            <a:endParaRPr lang="en-AU" dirty="0"/>
          </a:p>
        </p:txBody>
      </p:sp>
      <p:sp>
        <p:nvSpPr>
          <p:cNvPr id="21" name="Rounded Rectangle 20"/>
          <p:cNvSpPr/>
          <p:nvPr/>
        </p:nvSpPr>
        <p:spPr>
          <a:xfrm>
            <a:off x="4613126" y="869430"/>
            <a:ext cx="1584176" cy="64807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Curriculum Co-</a:t>
            </a:r>
            <a:r>
              <a:rPr lang="en-US" dirty="0" err="1" smtClean="0"/>
              <a:t>Ordinator</a:t>
            </a:r>
            <a:endParaRPr lang="en-AU" dirty="0"/>
          </a:p>
        </p:txBody>
      </p:sp>
      <p:sp>
        <p:nvSpPr>
          <p:cNvPr id="22" name="Rounded Rectangle 21"/>
          <p:cNvSpPr/>
          <p:nvPr/>
        </p:nvSpPr>
        <p:spPr>
          <a:xfrm>
            <a:off x="4469110" y="2233128"/>
            <a:ext cx="1872208" cy="64807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Principal </a:t>
            </a:r>
            <a:endParaRPr lang="en-AU" dirty="0"/>
          </a:p>
        </p:txBody>
      </p:sp>
      <p:sp>
        <p:nvSpPr>
          <p:cNvPr id="23" name="Rounded Rectangle 22"/>
          <p:cNvSpPr/>
          <p:nvPr/>
        </p:nvSpPr>
        <p:spPr>
          <a:xfrm>
            <a:off x="6804247" y="869430"/>
            <a:ext cx="1656184" cy="64807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Liaison worker</a:t>
            </a:r>
            <a:endParaRPr lang="en-AU" dirty="0"/>
          </a:p>
        </p:txBody>
      </p:sp>
      <p:sp>
        <p:nvSpPr>
          <p:cNvPr id="24" name="Rounded Rectangle 23"/>
          <p:cNvSpPr/>
          <p:nvPr/>
        </p:nvSpPr>
        <p:spPr>
          <a:xfrm>
            <a:off x="539552" y="784982"/>
            <a:ext cx="1584176" cy="7200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Secretary </a:t>
            </a:r>
            <a:endParaRPr lang="en-AU" dirty="0"/>
          </a:p>
        </p:txBody>
      </p:sp>
      <p:sp>
        <p:nvSpPr>
          <p:cNvPr id="25" name="Rounded Rectangle 24"/>
          <p:cNvSpPr/>
          <p:nvPr/>
        </p:nvSpPr>
        <p:spPr>
          <a:xfrm>
            <a:off x="2483768" y="797422"/>
            <a:ext cx="1728192" cy="7200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Receptionist </a:t>
            </a:r>
            <a:endParaRPr lang="en-AU" dirty="0"/>
          </a:p>
        </p:txBody>
      </p:sp>
      <p:sp>
        <p:nvSpPr>
          <p:cNvPr id="26" name="Rounded Rectangle 25"/>
          <p:cNvSpPr/>
          <p:nvPr/>
        </p:nvSpPr>
        <p:spPr>
          <a:xfrm>
            <a:off x="303498" y="5275305"/>
            <a:ext cx="1656184" cy="64807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Literacy workers</a:t>
            </a:r>
            <a:endParaRPr lang="en-AU" dirty="0"/>
          </a:p>
        </p:txBody>
      </p:sp>
      <p:sp>
        <p:nvSpPr>
          <p:cNvPr id="27" name="Rounded Rectangle 26"/>
          <p:cNvSpPr/>
          <p:nvPr/>
        </p:nvSpPr>
        <p:spPr>
          <a:xfrm>
            <a:off x="5724128" y="3929607"/>
            <a:ext cx="1584176" cy="7200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Tutors </a:t>
            </a:r>
            <a:endParaRPr lang="en-AU" dirty="0"/>
          </a:p>
        </p:txBody>
      </p:sp>
      <p:sp>
        <p:nvSpPr>
          <p:cNvPr id="28" name="Rounded Rectangle 27"/>
          <p:cNvSpPr/>
          <p:nvPr/>
        </p:nvSpPr>
        <p:spPr>
          <a:xfrm>
            <a:off x="952947" y="3090199"/>
            <a:ext cx="1440160" cy="7200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Teachers </a:t>
            </a:r>
            <a:endParaRPr lang="en-AU" dirty="0"/>
          </a:p>
        </p:txBody>
      </p:sp>
      <p:sp>
        <p:nvSpPr>
          <p:cNvPr id="1024" name="Rounded Rectangle 1023"/>
          <p:cNvSpPr/>
          <p:nvPr/>
        </p:nvSpPr>
        <p:spPr>
          <a:xfrm>
            <a:off x="7014591" y="2815802"/>
            <a:ext cx="1656184" cy="7200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Families </a:t>
            </a:r>
            <a:endParaRPr lang="en-AU" dirty="0"/>
          </a:p>
        </p:txBody>
      </p:sp>
      <p:sp>
        <p:nvSpPr>
          <p:cNvPr id="1025" name="Rounded Rectangle 1024"/>
          <p:cNvSpPr/>
          <p:nvPr/>
        </p:nvSpPr>
        <p:spPr>
          <a:xfrm>
            <a:off x="3430116" y="3319171"/>
            <a:ext cx="1975098" cy="7200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Assistant teachers </a:t>
            </a:r>
            <a:endParaRPr lang="en-AU" dirty="0"/>
          </a:p>
        </p:txBody>
      </p:sp>
      <p:sp>
        <p:nvSpPr>
          <p:cNvPr id="1040" name="Rounded Rectangle 1039"/>
          <p:cNvSpPr/>
          <p:nvPr/>
        </p:nvSpPr>
        <p:spPr>
          <a:xfrm>
            <a:off x="2378062" y="4440125"/>
            <a:ext cx="2018567" cy="72786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/>
              <a:t>students</a:t>
            </a:r>
            <a:endParaRPr lang="en-AU" sz="2400" dirty="0"/>
          </a:p>
        </p:txBody>
      </p:sp>
      <p:pic>
        <p:nvPicPr>
          <p:cNvPr id="1042" name="Picture 1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11177" y="3298009"/>
            <a:ext cx="1533450" cy="384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" name="Picture 1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3175842"/>
            <a:ext cx="1872207" cy="384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43" name="Up-Down Arrow 1042"/>
          <p:cNvSpPr/>
          <p:nvPr/>
        </p:nvSpPr>
        <p:spPr>
          <a:xfrm>
            <a:off x="4682319" y="2712157"/>
            <a:ext cx="360040" cy="756084"/>
          </a:xfrm>
          <a:prstGeom prst="up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53" name="Up-Down Arrow 52"/>
          <p:cNvSpPr/>
          <p:nvPr/>
        </p:nvSpPr>
        <p:spPr>
          <a:xfrm>
            <a:off x="951570" y="1411646"/>
            <a:ext cx="360040" cy="1764196"/>
          </a:xfrm>
          <a:prstGeom prst="up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pic>
        <p:nvPicPr>
          <p:cNvPr id="1044" name="Picture 1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08041" y="2233128"/>
            <a:ext cx="744537" cy="384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45" name="Picture 18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3648" y="3283130"/>
            <a:ext cx="420687" cy="7921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7" name="Picture 1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1157462"/>
            <a:ext cx="744537" cy="384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8" name="Up-Down Arrow 57"/>
          <p:cNvSpPr/>
          <p:nvPr/>
        </p:nvSpPr>
        <p:spPr>
          <a:xfrm>
            <a:off x="4761309" y="1477044"/>
            <a:ext cx="360040" cy="756084"/>
          </a:xfrm>
          <a:prstGeom prst="up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29" name="Up-Down Arrow 28"/>
          <p:cNvSpPr/>
          <p:nvPr/>
        </p:nvSpPr>
        <p:spPr>
          <a:xfrm>
            <a:off x="8028384" y="1411646"/>
            <a:ext cx="360040" cy="1469554"/>
          </a:xfrm>
          <a:prstGeom prst="upDownArrow">
            <a:avLst/>
          </a:prstGeom>
          <a:solidFill>
            <a:schemeClr val="accent1"/>
          </a:solidFill>
          <a:ln>
            <a:solidFill>
              <a:schemeClr val="accent1">
                <a:shade val="50000"/>
              </a:schemeClr>
            </a:solidFill>
          </a:ln>
          <a:effectLst>
            <a:outerShdw blurRad="50800" dist="50800" dir="5400000" algn="ctr" rotWithShape="0">
              <a:schemeClr val="bg1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3" name="Left-Up Arrow 2"/>
          <p:cNvSpPr/>
          <p:nvPr/>
        </p:nvSpPr>
        <p:spPr>
          <a:xfrm>
            <a:off x="4280309" y="4289647"/>
            <a:ext cx="1803859" cy="789075"/>
          </a:xfrm>
          <a:prstGeom prst="left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30" name="Left-Up Arrow 29"/>
          <p:cNvSpPr/>
          <p:nvPr/>
        </p:nvSpPr>
        <p:spPr>
          <a:xfrm>
            <a:off x="6248746" y="1349549"/>
            <a:ext cx="843533" cy="1296095"/>
          </a:xfrm>
          <a:prstGeom prst="left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7" name="Left-Up Arrow 6"/>
          <p:cNvSpPr/>
          <p:nvPr/>
        </p:nvSpPr>
        <p:spPr>
          <a:xfrm rot="5400000">
            <a:off x="1597240" y="1522369"/>
            <a:ext cx="1205336" cy="950454"/>
          </a:xfrm>
          <a:prstGeom prst="left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 smtClean="0"/>
          </a:p>
          <a:p>
            <a:pPr algn="ctr"/>
            <a:endParaRPr lang="en-US" dirty="0"/>
          </a:p>
          <a:p>
            <a:pPr algn="ctr"/>
            <a:endParaRPr lang="en-US" dirty="0" smtClean="0"/>
          </a:p>
          <a:p>
            <a:pPr algn="ctr"/>
            <a:endParaRPr lang="en-US" dirty="0"/>
          </a:p>
          <a:p>
            <a:pPr algn="ctr"/>
            <a:endParaRPr lang="en-US" dirty="0" smtClean="0"/>
          </a:p>
          <a:p>
            <a:pPr algn="ctr"/>
            <a:endParaRPr lang="en-AU" dirty="0"/>
          </a:p>
        </p:txBody>
      </p:sp>
      <p:sp>
        <p:nvSpPr>
          <p:cNvPr id="32" name="Left-Up Arrow 31"/>
          <p:cNvSpPr/>
          <p:nvPr/>
        </p:nvSpPr>
        <p:spPr>
          <a:xfrm rot="10800000">
            <a:off x="1984766" y="2540772"/>
            <a:ext cx="853988" cy="753814"/>
          </a:xfrm>
          <a:prstGeom prst="left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 smtClean="0"/>
          </a:p>
          <a:p>
            <a:pPr algn="ctr"/>
            <a:endParaRPr lang="en-US" dirty="0"/>
          </a:p>
          <a:p>
            <a:pPr algn="ctr"/>
            <a:endParaRPr lang="en-US" dirty="0" smtClean="0"/>
          </a:p>
          <a:p>
            <a:pPr algn="ctr"/>
            <a:endParaRPr lang="en-US" dirty="0"/>
          </a:p>
          <a:p>
            <a:pPr algn="ctr"/>
            <a:endParaRPr lang="en-US" dirty="0" smtClean="0"/>
          </a:p>
          <a:p>
            <a:pPr algn="ctr"/>
            <a:endParaRPr lang="en-AU" dirty="0"/>
          </a:p>
        </p:txBody>
      </p:sp>
      <p:sp>
        <p:nvSpPr>
          <p:cNvPr id="33" name="Up-Down Arrow 32"/>
          <p:cNvSpPr/>
          <p:nvPr/>
        </p:nvSpPr>
        <p:spPr>
          <a:xfrm>
            <a:off x="3502174" y="3807463"/>
            <a:ext cx="360040" cy="756084"/>
          </a:xfrm>
          <a:prstGeom prst="up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34" name="Left-Up Arrow 33"/>
          <p:cNvSpPr/>
          <p:nvPr/>
        </p:nvSpPr>
        <p:spPr>
          <a:xfrm rot="5400000">
            <a:off x="1579271" y="3912740"/>
            <a:ext cx="1088914" cy="753814"/>
          </a:xfrm>
          <a:prstGeom prst="left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 smtClean="0"/>
          </a:p>
          <a:p>
            <a:pPr algn="ctr"/>
            <a:endParaRPr lang="en-US" dirty="0"/>
          </a:p>
          <a:p>
            <a:pPr algn="ctr"/>
            <a:endParaRPr lang="en-US" dirty="0" smtClean="0"/>
          </a:p>
          <a:p>
            <a:pPr algn="ctr"/>
            <a:endParaRPr lang="en-US" dirty="0"/>
          </a:p>
          <a:p>
            <a:pPr algn="ctr"/>
            <a:endParaRPr lang="en-US" dirty="0" smtClean="0"/>
          </a:p>
          <a:p>
            <a:pPr algn="ctr"/>
            <a:endParaRPr lang="en-AU" dirty="0"/>
          </a:p>
        </p:txBody>
      </p:sp>
      <p:sp>
        <p:nvSpPr>
          <p:cNvPr id="35" name="Up-Down Arrow 34"/>
          <p:cNvSpPr/>
          <p:nvPr/>
        </p:nvSpPr>
        <p:spPr>
          <a:xfrm>
            <a:off x="3622476" y="1441566"/>
            <a:ext cx="360040" cy="852177"/>
          </a:xfrm>
          <a:prstGeom prst="up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pic>
        <p:nvPicPr>
          <p:cNvPr id="36" name="Picture 1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24362" y="816510"/>
            <a:ext cx="744537" cy="384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7" name="Picture 1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43947" y="837582"/>
            <a:ext cx="744537" cy="384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Rounded Rectangle 7"/>
          <p:cNvSpPr/>
          <p:nvPr/>
        </p:nvSpPr>
        <p:spPr>
          <a:xfrm>
            <a:off x="107504" y="4075292"/>
            <a:ext cx="1476164" cy="75881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Art/Re teacher</a:t>
            </a:r>
            <a:endParaRPr lang="en-AU" dirty="0"/>
          </a:p>
        </p:txBody>
      </p:sp>
      <p:sp>
        <p:nvSpPr>
          <p:cNvPr id="39" name="Up-Down Arrow 38"/>
          <p:cNvSpPr/>
          <p:nvPr/>
        </p:nvSpPr>
        <p:spPr>
          <a:xfrm>
            <a:off x="1152661" y="4649688"/>
            <a:ext cx="360040" cy="723528"/>
          </a:xfrm>
          <a:prstGeom prst="up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9" name="Bent Arrow 8"/>
          <p:cNvSpPr/>
          <p:nvPr/>
        </p:nvSpPr>
        <p:spPr>
          <a:xfrm>
            <a:off x="107504" y="1221757"/>
            <a:ext cx="772058" cy="2853535"/>
          </a:xfrm>
          <a:prstGeom prst="bentArrow">
            <a:avLst>
              <a:gd name="adj1" fmla="val 25000"/>
              <a:gd name="adj2" fmla="val 25000"/>
              <a:gd name="adj3" fmla="val 25000"/>
              <a:gd name="adj4" fmla="val 36348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>
              <a:solidFill>
                <a:schemeClr val="tx1"/>
              </a:solidFill>
            </a:endParaRPr>
          </a:p>
        </p:txBody>
      </p:sp>
      <p:sp>
        <p:nvSpPr>
          <p:cNvPr id="41" name="Up-Down Arrow 40"/>
          <p:cNvSpPr/>
          <p:nvPr/>
        </p:nvSpPr>
        <p:spPr>
          <a:xfrm>
            <a:off x="1131590" y="3663518"/>
            <a:ext cx="360040" cy="532178"/>
          </a:xfrm>
          <a:prstGeom prst="up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42" name="Up-Down Arrow 41"/>
          <p:cNvSpPr/>
          <p:nvPr/>
        </p:nvSpPr>
        <p:spPr>
          <a:xfrm>
            <a:off x="3728021" y="2712157"/>
            <a:ext cx="360040" cy="756084"/>
          </a:xfrm>
          <a:prstGeom prst="up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44" name="Up-Down Arrow 43"/>
          <p:cNvSpPr/>
          <p:nvPr/>
        </p:nvSpPr>
        <p:spPr>
          <a:xfrm>
            <a:off x="2697882" y="2712158"/>
            <a:ext cx="360040" cy="1881372"/>
          </a:xfrm>
          <a:prstGeom prst="up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45" name="Left-Up Arrow 44"/>
          <p:cNvSpPr/>
          <p:nvPr/>
        </p:nvSpPr>
        <p:spPr>
          <a:xfrm rot="5400000">
            <a:off x="5136753" y="3699480"/>
            <a:ext cx="510517" cy="901366"/>
          </a:xfrm>
          <a:prstGeom prst="left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 smtClean="0"/>
          </a:p>
          <a:p>
            <a:pPr algn="ctr"/>
            <a:endParaRPr lang="en-US" dirty="0"/>
          </a:p>
          <a:p>
            <a:pPr algn="ctr"/>
            <a:endParaRPr lang="en-US" dirty="0" smtClean="0"/>
          </a:p>
          <a:p>
            <a:pPr algn="ctr"/>
            <a:endParaRPr lang="en-US" dirty="0"/>
          </a:p>
          <a:p>
            <a:pPr algn="ctr"/>
            <a:endParaRPr lang="en-US" dirty="0" smtClean="0"/>
          </a:p>
          <a:p>
            <a:pPr algn="ctr"/>
            <a:endParaRPr lang="en-AU" dirty="0"/>
          </a:p>
        </p:txBody>
      </p:sp>
      <p:sp>
        <p:nvSpPr>
          <p:cNvPr id="4" name="Rounded Rectangle 3"/>
          <p:cNvSpPr/>
          <p:nvPr/>
        </p:nvSpPr>
        <p:spPr>
          <a:xfrm>
            <a:off x="2838754" y="5373216"/>
            <a:ext cx="2343484" cy="931887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/>
              <a:t>School</a:t>
            </a:r>
            <a:endParaRPr lang="en-AU" sz="2800" dirty="0"/>
          </a:p>
        </p:txBody>
      </p:sp>
      <p:sp>
        <p:nvSpPr>
          <p:cNvPr id="43" name="Up-Down Arrow 42"/>
          <p:cNvSpPr/>
          <p:nvPr/>
        </p:nvSpPr>
        <p:spPr>
          <a:xfrm>
            <a:off x="3982516" y="4879218"/>
            <a:ext cx="360040" cy="756084"/>
          </a:xfrm>
          <a:prstGeom prst="up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5" name="Rounded Rectangle 4"/>
          <p:cNvSpPr/>
          <p:nvPr/>
        </p:nvSpPr>
        <p:spPr>
          <a:xfrm>
            <a:off x="5533998" y="5195381"/>
            <a:ext cx="1480593" cy="64377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Sports &amp; Rec</a:t>
            </a:r>
            <a:endParaRPr lang="en-AU" dirty="0"/>
          </a:p>
        </p:txBody>
      </p:sp>
      <p:sp>
        <p:nvSpPr>
          <p:cNvPr id="6" name="Rounded Rectangle 5"/>
          <p:cNvSpPr/>
          <p:nvPr/>
        </p:nvSpPr>
        <p:spPr>
          <a:xfrm>
            <a:off x="7434335" y="4454698"/>
            <a:ext cx="1530153" cy="62402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Night patrol</a:t>
            </a:r>
            <a:endParaRPr lang="en-AU" dirty="0"/>
          </a:p>
        </p:txBody>
      </p:sp>
      <p:sp>
        <p:nvSpPr>
          <p:cNvPr id="10" name="Rounded Rectangle 9"/>
          <p:cNvSpPr/>
          <p:nvPr/>
        </p:nvSpPr>
        <p:spPr>
          <a:xfrm>
            <a:off x="7223991" y="6192489"/>
            <a:ext cx="1608434" cy="57606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clinic</a:t>
            </a:r>
            <a:endParaRPr lang="en-AU" dirty="0"/>
          </a:p>
        </p:txBody>
      </p:sp>
      <p:sp>
        <p:nvSpPr>
          <p:cNvPr id="11" name="Rounded Rectangle 10"/>
          <p:cNvSpPr/>
          <p:nvPr/>
        </p:nvSpPr>
        <p:spPr>
          <a:xfrm>
            <a:off x="7308304" y="5373216"/>
            <a:ext cx="1656184" cy="60785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Police </a:t>
            </a:r>
            <a:endParaRPr lang="en-AU" dirty="0"/>
          </a:p>
        </p:txBody>
      </p:sp>
      <p:sp>
        <p:nvSpPr>
          <p:cNvPr id="12" name="Rounded Rectangle 11"/>
          <p:cNvSpPr/>
          <p:nvPr/>
        </p:nvSpPr>
        <p:spPr>
          <a:xfrm>
            <a:off x="823163" y="6086970"/>
            <a:ext cx="1440160" cy="43626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church</a:t>
            </a:r>
            <a:endParaRPr lang="en-AU" dirty="0"/>
          </a:p>
        </p:txBody>
      </p:sp>
      <p:sp>
        <p:nvSpPr>
          <p:cNvPr id="13" name="Left-Up Arrow 12"/>
          <p:cNvSpPr/>
          <p:nvPr/>
        </p:nvSpPr>
        <p:spPr>
          <a:xfrm>
            <a:off x="2123729" y="6086970"/>
            <a:ext cx="1224136" cy="436265"/>
          </a:xfrm>
          <a:prstGeom prst="left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14" name="Up-Down Arrow 13"/>
          <p:cNvSpPr/>
          <p:nvPr/>
        </p:nvSpPr>
        <p:spPr>
          <a:xfrm>
            <a:off x="8541462" y="4922582"/>
            <a:ext cx="293713" cy="665689"/>
          </a:xfrm>
          <a:prstGeom prst="up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78105" y="5778846"/>
            <a:ext cx="354013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8122" y="5663625"/>
            <a:ext cx="1274763" cy="4810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2475" y="5951983"/>
            <a:ext cx="2969653" cy="4810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646361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1143000"/>
          </a:xfrm>
        </p:spPr>
        <p:txBody>
          <a:bodyPr>
            <a:normAutofit/>
          </a:bodyPr>
          <a:lstStyle/>
          <a:p>
            <a:r>
              <a:rPr lang="en-US" dirty="0" smtClean="0"/>
              <a:t>Background of Issue: intercultural communication </a:t>
            </a:r>
            <a:endParaRPr lang="en-AU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395536" y="1196752"/>
            <a:ext cx="8219256" cy="5544616"/>
          </a:xfrm>
        </p:spPr>
        <p:txBody>
          <a:bodyPr>
            <a:normAutofit/>
          </a:bodyPr>
          <a:lstStyle/>
          <a:p>
            <a:r>
              <a:rPr lang="en-US" sz="2800" dirty="0" smtClean="0"/>
              <a:t> People are misunderstanding each other; less understanding leads to less communication</a:t>
            </a:r>
            <a:r>
              <a:rPr lang="en-US" sz="2800" dirty="0"/>
              <a:t>.</a:t>
            </a:r>
            <a:endParaRPr lang="en-US" sz="2800" dirty="0" smtClean="0"/>
          </a:p>
          <a:p>
            <a:r>
              <a:rPr lang="en-US" sz="2800" dirty="0" smtClean="0"/>
              <a:t>  Noise in parent-teacher meetings when young baby is crying so mother can’t hear because she’s listening to the baby crying.</a:t>
            </a:r>
          </a:p>
          <a:p>
            <a:r>
              <a:rPr lang="en-US" sz="2800" dirty="0" smtClean="0"/>
              <a:t>Understanding two different cultures; </a:t>
            </a:r>
            <a:endParaRPr lang="en-US" sz="2800" dirty="0"/>
          </a:p>
          <a:p>
            <a:r>
              <a:rPr lang="en-US" sz="2800" dirty="0" smtClean="0"/>
              <a:t> Language barrier.</a:t>
            </a:r>
          </a:p>
          <a:p>
            <a:r>
              <a:rPr lang="en-US" sz="2800" dirty="0" smtClean="0"/>
              <a:t> Some families see the school as not their place; like bad memories of their school day.</a:t>
            </a:r>
          </a:p>
          <a:p>
            <a:r>
              <a:rPr lang="en-US" sz="2800" dirty="0" smtClean="0"/>
              <a:t>Opportunity for conversation between teachers and families are not happening.</a:t>
            </a:r>
          </a:p>
        </p:txBody>
      </p:sp>
    </p:spTree>
    <p:extLst>
      <p:ext uri="{BB962C8B-B14F-4D97-AF65-F5344CB8AC3E}">
        <p14:creationId xmlns:p14="http://schemas.microsoft.com/office/powerpoint/2010/main" val="20970848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835696" y="1988840"/>
            <a:ext cx="4981300" cy="28931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Wingdings" pitchFamily="2" charset="2"/>
              <a:buChar char="§"/>
            </a:pPr>
            <a:r>
              <a:rPr lang="en-US" sz="1400" dirty="0" smtClean="0">
                <a:latin typeface="Calisto MT" pitchFamily="18" charset="0"/>
              </a:rPr>
              <a:t>Not working as well as it could</a:t>
            </a:r>
          </a:p>
          <a:p>
            <a:pPr marL="285750" indent="-285750">
              <a:buFont typeface="Wingdings" pitchFamily="2" charset="2"/>
              <a:buChar char="§"/>
            </a:pPr>
            <a:r>
              <a:rPr lang="en-US" sz="1400" dirty="0" smtClean="0">
                <a:latin typeface="Calisto MT" pitchFamily="18" charset="0"/>
              </a:rPr>
              <a:t>Improvement will benefit the School, Families and Students</a:t>
            </a:r>
          </a:p>
          <a:p>
            <a:pPr marL="285750" indent="-285750">
              <a:buFont typeface="Wingdings" pitchFamily="2" charset="2"/>
              <a:buChar char="§"/>
            </a:pPr>
            <a:endParaRPr lang="en-US" sz="1400" dirty="0" smtClean="0">
              <a:latin typeface="Calisto MT" pitchFamily="18" charset="0"/>
            </a:endParaRPr>
          </a:p>
          <a:p>
            <a:pPr marL="285750" indent="-285750">
              <a:buFont typeface="Wingdings" pitchFamily="2" charset="2"/>
              <a:buChar char="§"/>
            </a:pPr>
            <a:endParaRPr lang="en-US" sz="1400" dirty="0">
              <a:latin typeface="Calisto MT" pitchFamily="18" charset="0"/>
            </a:endParaRPr>
          </a:p>
          <a:p>
            <a:pPr marL="285750" indent="-285750">
              <a:buFont typeface="Wingdings" pitchFamily="2" charset="2"/>
              <a:buChar char="§"/>
            </a:pPr>
            <a:r>
              <a:rPr lang="en-US" sz="1400" dirty="0" smtClean="0">
                <a:latin typeface="Calisto MT" pitchFamily="18" charset="0"/>
              </a:rPr>
              <a:t>Students: Increase attendance </a:t>
            </a:r>
          </a:p>
          <a:p>
            <a:pPr marL="285750" indent="-285750">
              <a:buFont typeface="Wingdings" pitchFamily="2" charset="2"/>
              <a:buChar char="§"/>
            </a:pPr>
            <a:r>
              <a:rPr lang="en-US" sz="1400" dirty="0" smtClean="0">
                <a:latin typeface="Calisto MT" pitchFamily="18" charset="0"/>
              </a:rPr>
              <a:t>               :Better feeling towards school and learning</a:t>
            </a:r>
          </a:p>
          <a:p>
            <a:pPr marL="285750" indent="-285750">
              <a:buFont typeface="Wingdings" pitchFamily="2" charset="2"/>
              <a:buChar char="§"/>
            </a:pPr>
            <a:r>
              <a:rPr lang="en-US" sz="1400" dirty="0" smtClean="0">
                <a:latin typeface="Calisto MT" pitchFamily="18" charset="0"/>
              </a:rPr>
              <a:t>               :Improved learning</a:t>
            </a:r>
          </a:p>
          <a:p>
            <a:pPr marL="285750" indent="-285750">
              <a:buFont typeface="Wingdings" pitchFamily="2" charset="2"/>
              <a:buChar char="§"/>
            </a:pPr>
            <a:r>
              <a:rPr lang="en-US" sz="1400" dirty="0" smtClean="0">
                <a:latin typeface="Calisto MT" pitchFamily="18" charset="0"/>
              </a:rPr>
              <a:t>Families :Feel apart of children’s education</a:t>
            </a:r>
          </a:p>
          <a:p>
            <a:pPr marL="285750" indent="-285750">
              <a:buFont typeface="Wingdings" pitchFamily="2" charset="2"/>
              <a:buChar char="§"/>
            </a:pPr>
            <a:r>
              <a:rPr lang="en-US" sz="1400" dirty="0" smtClean="0">
                <a:latin typeface="Calisto MT" pitchFamily="18" charset="0"/>
              </a:rPr>
              <a:t>               :Feel valued by the school</a:t>
            </a:r>
          </a:p>
          <a:p>
            <a:pPr marL="285750" indent="-285750">
              <a:buFont typeface="Wingdings" pitchFamily="2" charset="2"/>
              <a:buChar char="§"/>
            </a:pPr>
            <a:r>
              <a:rPr lang="en-US" sz="1400" dirty="0">
                <a:latin typeface="Calisto MT" pitchFamily="18" charset="0"/>
              </a:rPr>
              <a:t> </a:t>
            </a:r>
            <a:r>
              <a:rPr lang="en-US" sz="1400" dirty="0" smtClean="0">
                <a:latin typeface="Calisto MT" pitchFamily="18" charset="0"/>
              </a:rPr>
              <a:t>              :Know how important it is </a:t>
            </a:r>
          </a:p>
          <a:p>
            <a:pPr marL="285750" indent="-285750">
              <a:buFont typeface="Wingdings" pitchFamily="2" charset="2"/>
              <a:buChar char="§"/>
            </a:pPr>
            <a:r>
              <a:rPr lang="en-US" sz="1400" dirty="0" smtClean="0">
                <a:latin typeface="Calisto MT" pitchFamily="18" charset="0"/>
              </a:rPr>
              <a:t>  School :Feel supported by families</a:t>
            </a:r>
          </a:p>
          <a:p>
            <a:pPr marL="285750" indent="-285750">
              <a:buFont typeface="Wingdings" pitchFamily="2" charset="2"/>
              <a:buChar char="§"/>
            </a:pPr>
            <a:r>
              <a:rPr lang="en-US" sz="1400" dirty="0">
                <a:latin typeface="Calisto MT" pitchFamily="18" charset="0"/>
              </a:rPr>
              <a:t> </a:t>
            </a:r>
            <a:r>
              <a:rPr lang="en-US" sz="1400" dirty="0" smtClean="0">
                <a:latin typeface="Calisto MT" pitchFamily="18" charset="0"/>
              </a:rPr>
              <a:t>              :Attendance and outcomes improved</a:t>
            </a:r>
          </a:p>
          <a:p>
            <a:pPr marL="285750" indent="-285750">
              <a:buFont typeface="Wingdings" pitchFamily="2" charset="2"/>
              <a:buChar char="§"/>
            </a:pPr>
            <a:r>
              <a:rPr lang="en-US" sz="1400" dirty="0">
                <a:latin typeface="Calisto MT" pitchFamily="18" charset="0"/>
              </a:rPr>
              <a:t> </a:t>
            </a:r>
            <a:r>
              <a:rPr lang="en-US" sz="1400" dirty="0" smtClean="0">
                <a:latin typeface="Calisto MT" pitchFamily="18" charset="0"/>
              </a:rPr>
              <a:t>              :Our school is a great school</a:t>
            </a:r>
            <a:endParaRPr lang="en-AU" sz="1400" dirty="0">
              <a:latin typeface="Calisto MT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763688" y="764704"/>
            <a:ext cx="499668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>
                <a:latin typeface="Calibri" pitchFamily="34" charset="0"/>
                <a:cs typeface="Calibri" pitchFamily="34" charset="0"/>
              </a:rPr>
              <a:t>Aim: To improve communication between families and teachers</a:t>
            </a:r>
            <a:r>
              <a:rPr lang="en-US" sz="1400" dirty="0"/>
              <a:t>.</a:t>
            </a:r>
            <a:endParaRPr lang="en-AU" sz="1400" dirty="0"/>
          </a:p>
        </p:txBody>
      </p:sp>
    </p:spTree>
    <p:extLst>
      <p:ext uri="{BB962C8B-B14F-4D97-AF65-F5344CB8AC3E}">
        <p14:creationId xmlns:p14="http://schemas.microsoft.com/office/powerpoint/2010/main" val="38475517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1115616" y="476672"/>
            <a:ext cx="5486400" cy="867444"/>
          </a:xfrm>
        </p:spPr>
        <p:txBody>
          <a:bodyPr/>
          <a:lstStyle/>
          <a:p>
            <a:r>
              <a:rPr lang="en-US" dirty="0" smtClean="0"/>
              <a:t>Long Term</a:t>
            </a:r>
            <a:endParaRPr lang="en-AU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2"/>
          </p:nvPr>
        </p:nvSpPr>
        <p:spPr>
          <a:xfrm>
            <a:off x="899592" y="1772816"/>
            <a:ext cx="6096545" cy="740664"/>
          </a:xfrm>
        </p:spPr>
        <p:txBody>
          <a:bodyPr>
            <a:noAutofit/>
          </a:bodyPr>
          <a:lstStyle/>
          <a:p>
            <a:pPr marL="171450" indent="-171450">
              <a:buFont typeface="Arial" pitchFamily="34" charset="0"/>
              <a:buChar char="•"/>
            </a:pPr>
            <a:r>
              <a:rPr lang="en-US" sz="1200" dirty="0" smtClean="0">
                <a:solidFill>
                  <a:schemeClr val="tx1"/>
                </a:solidFill>
              </a:rPr>
              <a:t>Our goal is that our students feel the support from both the families and school</a:t>
            </a:r>
          </a:p>
          <a:p>
            <a:pPr marL="171450" indent="-171450">
              <a:buFont typeface="Arial" pitchFamily="34" charset="0"/>
              <a:buChar char="•"/>
            </a:pPr>
            <a:r>
              <a:rPr lang="en-US" sz="1200" dirty="0" smtClean="0">
                <a:solidFill>
                  <a:schemeClr val="tx1"/>
                </a:solidFill>
              </a:rPr>
              <a:t>Families feel that they can approach the school </a:t>
            </a:r>
          </a:p>
          <a:p>
            <a:pPr marL="171450" indent="-171450">
              <a:buFont typeface="Arial" pitchFamily="34" charset="0"/>
              <a:buChar char="•"/>
            </a:pPr>
            <a:r>
              <a:rPr lang="en-US" sz="1200" dirty="0" smtClean="0">
                <a:solidFill>
                  <a:schemeClr val="tx1"/>
                </a:solidFill>
              </a:rPr>
              <a:t>The language barrier should  not be a problem</a:t>
            </a:r>
          </a:p>
          <a:p>
            <a:pPr marL="171450" indent="-171450">
              <a:buFont typeface="Arial" pitchFamily="34" charset="0"/>
              <a:buChar char="•"/>
            </a:pPr>
            <a:r>
              <a:rPr lang="en-US" sz="1200" dirty="0" smtClean="0">
                <a:solidFill>
                  <a:schemeClr val="tx1"/>
                </a:solidFill>
              </a:rPr>
              <a:t>Students </a:t>
            </a:r>
            <a:r>
              <a:rPr lang="en-US" sz="1200" dirty="0">
                <a:solidFill>
                  <a:schemeClr val="tx1"/>
                </a:solidFill>
              </a:rPr>
              <a:t>going out into the community to be </a:t>
            </a:r>
            <a:r>
              <a:rPr lang="en-US" sz="1200" dirty="0" smtClean="0">
                <a:solidFill>
                  <a:schemeClr val="tx1"/>
                </a:solidFill>
              </a:rPr>
              <a:t>a part of a </a:t>
            </a:r>
            <a:r>
              <a:rPr lang="en-US" sz="1200" dirty="0">
                <a:solidFill>
                  <a:schemeClr val="tx1"/>
                </a:solidFill>
              </a:rPr>
              <a:t>community </a:t>
            </a:r>
            <a:r>
              <a:rPr lang="en-US" sz="1200" dirty="0" smtClean="0">
                <a:solidFill>
                  <a:schemeClr val="tx1"/>
                </a:solidFill>
              </a:rPr>
              <a:t>project.</a:t>
            </a:r>
          </a:p>
          <a:p>
            <a:pPr marL="171450" indent="-171450">
              <a:buFont typeface="Arial" pitchFamily="34" charset="0"/>
              <a:buChar char="•"/>
            </a:pPr>
            <a:r>
              <a:rPr lang="en-US" sz="1200" dirty="0" smtClean="0">
                <a:solidFill>
                  <a:schemeClr val="tx1"/>
                </a:solidFill>
              </a:rPr>
              <a:t>Families </a:t>
            </a:r>
            <a:r>
              <a:rPr lang="en-US" sz="1200" dirty="0">
                <a:solidFill>
                  <a:schemeClr val="tx1"/>
                </a:solidFill>
              </a:rPr>
              <a:t>can come into the </a:t>
            </a:r>
            <a:r>
              <a:rPr lang="en-US" sz="1200" dirty="0" smtClean="0">
                <a:solidFill>
                  <a:schemeClr val="tx1"/>
                </a:solidFill>
              </a:rPr>
              <a:t>school and </a:t>
            </a:r>
            <a:r>
              <a:rPr lang="en-US" sz="1200" dirty="0">
                <a:solidFill>
                  <a:schemeClr val="tx1"/>
                </a:solidFill>
              </a:rPr>
              <a:t>work on school projects.</a:t>
            </a:r>
          </a:p>
          <a:p>
            <a:pPr marL="171450" indent="-171450">
              <a:buFont typeface="Arial" pitchFamily="34" charset="0"/>
              <a:buChar char="•"/>
            </a:pPr>
            <a:r>
              <a:rPr lang="en-US" sz="1200" dirty="0" smtClean="0">
                <a:solidFill>
                  <a:schemeClr val="tx1"/>
                </a:solidFill>
              </a:rPr>
              <a:t>School and community working together</a:t>
            </a:r>
          </a:p>
          <a:p>
            <a:pPr marL="171450" indent="-171450">
              <a:buFont typeface="Arial" pitchFamily="34" charset="0"/>
              <a:buChar char="•"/>
            </a:pPr>
            <a:endParaRPr lang="en-US" sz="1200" dirty="0" smtClean="0"/>
          </a:p>
          <a:p>
            <a:pPr marL="171450" indent="-171450">
              <a:buFont typeface="Arial" pitchFamily="34" charset="0"/>
              <a:buChar char="•"/>
            </a:pPr>
            <a:endParaRPr lang="en-US" sz="1200" dirty="0" smtClean="0"/>
          </a:p>
          <a:p>
            <a:r>
              <a:rPr lang="en-US" sz="1200" dirty="0" smtClean="0"/>
              <a:t>  </a:t>
            </a:r>
          </a:p>
          <a:p>
            <a:endParaRPr lang="en-AU" sz="1200" dirty="0"/>
          </a:p>
        </p:txBody>
      </p:sp>
      <p:graphicFrame>
        <p:nvGraphicFramePr>
          <p:cNvPr id="2" name="Diagram 1"/>
          <p:cNvGraphicFramePr/>
          <p:nvPr>
            <p:extLst>
              <p:ext uri="{D42A27DB-BD31-4B8C-83A1-F6EECF244321}">
                <p14:modId xmlns:p14="http://schemas.microsoft.com/office/powerpoint/2010/main" val="1638917867"/>
              </p:ext>
            </p:extLst>
          </p:nvPr>
        </p:nvGraphicFramePr>
        <p:xfrm>
          <a:off x="4665142" y="2348880"/>
          <a:ext cx="4464496" cy="46085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4156053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3568" y="0"/>
            <a:ext cx="5212080" cy="1089427"/>
          </a:xfrm>
        </p:spPr>
        <p:txBody>
          <a:bodyPr/>
          <a:lstStyle/>
          <a:p>
            <a:r>
              <a:rPr lang="en-US" dirty="0" smtClean="0"/>
              <a:t>SHORT TERM</a:t>
            </a:r>
            <a:endParaRPr lang="en-AU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694176558"/>
              </p:ext>
            </p:extLst>
          </p:nvPr>
        </p:nvGraphicFramePr>
        <p:xfrm>
          <a:off x="5302528" y="18792"/>
          <a:ext cx="3816424" cy="428133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2544" y="1124744"/>
            <a:ext cx="5794760" cy="623314"/>
          </a:xfrm>
        </p:spPr>
        <p:txBody>
          <a:bodyPr>
            <a:normAutofit fontScale="25000" lnSpcReduction="20000"/>
          </a:bodyPr>
          <a:lstStyle/>
          <a:p>
            <a:r>
              <a:rPr lang="en-US" sz="4800" dirty="0" smtClean="0">
                <a:solidFill>
                  <a:schemeClr val="tx1"/>
                </a:solidFill>
              </a:rPr>
              <a:t>We Recommend that the school invite families to an school open day.</a:t>
            </a:r>
          </a:p>
          <a:p>
            <a:pPr marL="285750" indent="-285750">
              <a:buFont typeface="Arial" pitchFamily="34" charset="0"/>
              <a:buChar char="•"/>
            </a:pPr>
            <a:endParaRPr lang="en-US" sz="4800" dirty="0">
              <a:solidFill>
                <a:schemeClr val="tx1"/>
              </a:solidFill>
            </a:endParaRPr>
          </a:p>
          <a:p>
            <a:endParaRPr lang="en-US" sz="4800" dirty="0">
              <a:solidFill>
                <a:schemeClr val="tx1"/>
              </a:solidFill>
            </a:endParaRPr>
          </a:p>
          <a:p>
            <a:pPr marL="285750" indent="-285750">
              <a:buFont typeface="Arial" pitchFamily="34" charset="0"/>
              <a:buChar char="•"/>
            </a:pPr>
            <a:r>
              <a:rPr lang="en-US" sz="4800" dirty="0" smtClean="0">
                <a:solidFill>
                  <a:schemeClr val="tx1"/>
                </a:solidFill>
              </a:rPr>
              <a:t> School have a sausage sizzle </a:t>
            </a:r>
            <a:endParaRPr lang="en-US" sz="4800" dirty="0">
              <a:solidFill>
                <a:schemeClr val="tx1"/>
              </a:solidFill>
            </a:endParaRPr>
          </a:p>
          <a:p>
            <a:pPr marL="285750" indent="-285750">
              <a:buFont typeface="Arial" pitchFamily="34" charset="0"/>
              <a:buChar char="•"/>
            </a:pPr>
            <a:r>
              <a:rPr lang="en-US" sz="4800" dirty="0" smtClean="0">
                <a:solidFill>
                  <a:schemeClr val="tx1"/>
                </a:solidFill>
              </a:rPr>
              <a:t>Teacher open classrooms mid term.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sz="4800" dirty="0" smtClean="0">
                <a:solidFill>
                  <a:schemeClr val="tx1"/>
                </a:solidFill>
              </a:rPr>
              <a:t>Students going out into the community to be a part of community project.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sz="4800" dirty="0" smtClean="0">
                <a:solidFill>
                  <a:schemeClr val="tx1"/>
                </a:solidFill>
              </a:rPr>
              <a:t>Families can come into the and work on school projects.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sz="4800" dirty="0" smtClean="0">
                <a:solidFill>
                  <a:schemeClr val="tx1"/>
                </a:solidFill>
              </a:rPr>
              <a:t>Assistant Teachers’ and Tutors  organize social outing for teachers and parents. </a:t>
            </a:r>
          </a:p>
          <a:p>
            <a:pPr marL="285750" indent="-285750">
              <a:buFont typeface="Arial" pitchFamily="34" charset="0"/>
              <a:buChar char="•"/>
            </a:pPr>
            <a:endParaRPr lang="en-US" sz="4800" dirty="0" smtClean="0">
              <a:solidFill>
                <a:schemeClr val="tx1"/>
              </a:solidFill>
            </a:endParaRPr>
          </a:p>
          <a:p>
            <a:pPr marL="285750" indent="-285750">
              <a:buFont typeface="Arial" pitchFamily="34" charset="0"/>
              <a:buChar char="•"/>
            </a:pPr>
            <a:endParaRPr lang="en-AU" sz="4800" dirty="0" smtClean="0">
              <a:solidFill>
                <a:schemeClr val="tx1"/>
              </a:solidFill>
            </a:endParaRPr>
          </a:p>
          <a:p>
            <a:pPr marL="285750" indent="-285750">
              <a:buFont typeface="Arial" pitchFamily="34" charset="0"/>
              <a:buChar char="•"/>
            </a:pPr>
            <a:endParaRPr lang="en-US" dirty="0" smtClean="0"/>
          </a:p>
          <a:p>
            <a:pPr marL="285750" indent="-285750">
              <a:buFont typeface="Arial" pitchFamily="34" charset="0"/>
              <a:buChar char="•"/>
            </a:pP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2083177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3568" y="404664"/>
            <a:ext cx="7772400" cy="1470025"/>
          </a:xfrm>
        </p:spPr>
        <p:txBody>
          <a:bodyPr/>
          <a:lstStyle/>
          <a:p>
            <a:pPr algn="ctr"/>
            <a:r>
              <a:rPr lang="en-US" sz="8800" dirty="0" smtClean="0">
                <a:solidFill>
                  <a:srgbClr val="FF0000"/>
                </a:solidFill>
              </a:rPr>
              <a:t>Scope</a:t>
            </a:r>
            <a:r>
              <a:rPr lang="en-US" dirty="0" smtClean="0"/>
              <a:t/>
            </a:r>
            <a:br>
              <a:rPr lang="en-US" dirty="0" smtClean="0"/>
            </a:br>
            <a:endParaRPr lang="en-AU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47664" y="1700808"/>
            <a:ext cx="7272808" cy="4680520"/>
          </a:xfrm>
        </p:spPr>
        <p:txBody>
          <a:bodyPr>
            <a:normAutofit/>
          </a:bodyPr>
          <a:lstStyle/>
          <a:p>
            <a:r>
              <a:rPr lang="en-US" sz="2800" b="1" u="sng" dirty="0" smtClean="0">
                <a:latin typeface="+mj-lt"/>
              </a:rPr>
              <a:t>Past:</a:t>
            </a:r>
            <a:r>
              <a:rPr lang="en-US" sz="2800" b="1" dirty="0" smtClean="0">
                <a:latin typeface="+mj-lt"/>
              </a:rPr>
              <a:t> </a:t>
            </a:r>
            <a:r>
              <a:rPr lang="en-US" sz="2800" b="1" dirty="0" smtClean="0">
                <a:solidFill>
                  <a:srgbClr val="660066"/>
                </a:solidFill>
                <a:latin typeface="Batang" pitchFamily="18" charset="-127"/>
                <a:ea typeface="Batang" pitchFamily="18" charset="-127"/>
              </a:rPr>
              <a:t>look at the good things that happened  in the past.</a:t>
            </a:r>
          </a:p>
          <a:p>
            <a:r>
              <a:rPr lang="en-US" sz="2800" b="1" u="sng" dirty="0" smtClean="0">
                <a:latin typeface="+mj-lt"/>
              </a:rPr>
              <a:t>Present:</a:t>
            </a:r>
            <a:r>
              <a:rPr lang="en-US" sz="2800" b="1" dirty="0" smtClean="0">
                <a:latin typeface="+mj-lt"/>
              </a:rPr>
              <a:t> </a:t>
            </a:r>
            <a:r>
              <a:rPr lang="en-US" sz="2800" b="1" dirty="0" smtClean="0">
                <a:solidFill>
                  <a:srgbClr val="660066"/>
                </a:solidFill>
                <a:latin typeface="Batang" pitchFamily="18" charset="-127"/>
                <a:ea typeface="Batang" pitchFamily="18" charset="-127"/>
              </a:rPr>
              <a:t>look at the good things that are happening</a:t>
            </a:r>
            <a:r>
              <a:rPr lang="en-US" sz="2800" b="1" dirty="0" smtClean="0">
                <a:latin typeface="Batang" pitchFamily="18" charset="-127"/>
                <a:ea typeface="Batang" pitchFamily="18" charset="-127"/>
              </a:rPr>
              <a:t>.</a:t>
            </a:r>
          </a:p>
          <a:p>
            <a:r>
              <a:rPr lang="en-US" sz="2800" b="1" u="sng" dirty="0" smtClean="0">
                <a:latin typeface="Arial Rounded MT Bold" pitchFamily="34" charset="0"/>
              </a:rPr>
              <a:t>Future:</a:t>
            </a:r>
            <a:r>
              <a:rPr lang="en-US" sz="2800" b="1" dirty="0" smtClean="0">
                <a:latin typeface="Arial Rounded MT Bold" pitchFamily="34" charset="0"/>
              </a:rPr>
              <a:t> </a:t>
            </a:r>
            <a:r>
              <a:rPr lang="en-US" sz="2800" b="1" dirty="0" smtClean="0">
                <a:solidFill>
                  <a:srgbClr val="660066"/>
                </a:solidFill>
                <a:latin typeface="Batang" pitchFamily="18" charset="-127"/>
                <a:ea typeface="Batang" pitchFamily="18" charset="-127"/>
              </a:rPr>
              <a:t>look at the good things that could happen in the future.</a:t>
            </a:r>
          </a:p>
          <a:p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1729427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9592" y="332656"/>
            <a:ext cx="7520940" cy="548640"/>
          </a:xfrm>
        </p:spPr>
        <p:txBody>
          <a:bodyPr/>
          <a:lstStyle/>
          <a:p>
            <a:pPr algn="ctr"/>
            <a:r>
              <a:rPr lang="en-US" sz="7200" u="sng" dirty="0" smtClean="0">
                <a:solidFill>
                  <a:srgbClr val="00FF00"/>
                </a:solidFill>
              </a:rPr>
              <a:t>Present</a:t>
            </a:r>
            <a:endParaRPr lang="en-AU" sz="7200" u="sng" dirty="0">
              <a:solidFill>
                <a:srgbClr val="00FF00"/>
              </a:solidFill>
            </a:endParaRPr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827584" y="1340768"/>
            <a:ext cx="7520940" cy="5064676"/>
          </a:xfrm>
        </p:spPr>
        <p:txBody>
          <a:bodyPr>
            <a:normAutofit fontScale="92500" lnSpcReduction="10000"/>
          </a:bodyPr>
          <a:lstStyle/>
          <a:p>
            <a:pPr marL="285750" lvl="0" indent="-285750">
              <a:spcBef>
                <a:spcPts val="0"/>
              </a:spcBef>
            </a:pPr>
            <a:r>
              <a:rPr lang="en-US" sz="3200" dirty="0" smtClean="0"/>
              <a:t>These are some of the things that have improved from the past and happening now within the school and families.</a:t>
            </a:r>
            <a:r>
              <a:rPr lang="en-AU" sz="3200" dirty="0"/>
              <a:t> </a:t>
            </a:r>
            <a:endParaRPr lang="en-AU" sz="3200" dirty="0" smtClean="0"/>
          </a:p>
          <a:p>
            <a:pPr marL="457200" lvl="0" indent="-457200">
              <a:spcBef>
                <a:spcPts val="0"/>
              </a:spcBef>
              <a:buFont typeface="Arial" pitchFamily="34" charset="0"/>
              <a:buChar char="•"/>
            </a:pPr>
            <a:r>
              <a:rPr lang="en-AU" sz="3200" b="1" dirty="0" smtClean="0">
                <a:solidFill>
                  <a:srgbClr val="FF0000"/>
                </a:solidFill>
              </a:rPr>
              <a:t>End </a:t>
            </a:r>
            <a:r>
              <a:rPr lang="en-AU" sz="3200" b="1" dirty="0">
                <a:solidFill>
                  <a:srgbClr val="FF0000"/>
                </a:solidFill>
              </a:rPr>
              <a:t>of term presentations parents come </a:t>
            </a:r>
            <a:r>
              <a:rPr lang="en-AU" sz="3200" b="1" dirty="0" smtClean="0">
                <a:solidFill>
                  <a:srgbClr val="FF0000"/>
                </a:solidFill>
              </a:rPr>
              <a:t>in, </a:t>
            </a:r>
            <a:r>
              <a:rPr lang="en-AU" sz="3200" b="1" dirty="0">
                <a:solidFill>
                  <a:srgbClr val="FF0000"/>
                </a:solidFill>
              </a:rPr>
              <a:t>teachers talk to parents then</a:t>
            </a:r>
          </a:p>
          <a:p>
            <a:pPr marL="457200" lvl="0" indent="-457200">
              <a:spcBef>
                <a:spcPts val="0"/>
              </a:spcBef>
              <a:buFont typeface="Arial" pitchFamily="34" charset="0"/>
              <a:buChar char="•"/>
            </a:pPr>
            <a:r>
              <a:rPr lang="en-US" sz="3200" b="1" dirty="0">
                <a:solidFill>
                  <a:srgbClr val="FF0000"/>
                </a:solidFill>
              </a:rPr>
              <a:t>Mother and fathers day</a:t>
            </a:r>
          </a:p>
          <a:p>
            <a:pPr marL="457200" lvl="0" indent="-457200">
              <a:spcBef>
                <a:spcPts val="0"/>
              </a:spcBef>
              <a:buFont typeface="Arial" pitchFamily="34" charset="0"/>
              <a:buChar char="•"/>
            </a:pPr>
            <a:r>
              <a:rPr lang="en-US" sz="3200" b="1" dirty="0">
                <a:solidFill>
                  <a:srgbClr val="FF0000"/>
                </a:solidFill>
              </a:rPr>
              <a:t>Assemblies </a:t>
            </a:r>
          </a:p>
          <a:p>
            <a:pPr marL="457200" lvl="0" indent="-457200">
              <a:spcBef>
                <a:spcPts val="0"/>
              </a:spcBef>
              <a:buFont typeface="Arial" pitchFamily="34" charset="0"/>
              <a:buChar char="•"/>
            </a:pPr>
            <a:r>
              <a:rPr lang="en-US" sz="3200" b="1" dirty="0">
                <a:solidFill>
                  <a:srgbClr val="FF0000"/>
                </a:solidFill>
              </a:rPr>
              <a:t>End of year Christmas concert  </a:t>
            </a:r>
            <a:endParaRPr lang="en-US" sz="3200" b="1" dirty="0" smtClean="0">
              <a:solidFill>
                <a:srgbClr val="FF0000"/>
              </a:solidFill>
            </a:endParaRPr>
          </a:p>
          <a:p>
            <a:pPr marL="457200" lvl="0" indent="-457200">
              <a:spcBef>
                <a:spcPts val="0"/>
              </a:spcBef>
              <a:buFont typeface="Arial" pitchFamily="34" charset="0"/>
              <a:buChar char="•"/>
            </a:pPr>
            <a:r>
              <a:rPr lang="en-US" sz="3200" b="1" dirty="0" smtClean="0">
                <a:solidFill>
                  <a:srgbClr val="FF0000"/>
                </a:solidFill>
              </a:rPr>
              <a:t>Swimming carnival </a:t>
            </a:r>
          </a:p>
          <a:p>
            <a:pPr marL="457200" lvl="0" indent="-457200">
              <a:spcBef>
                <a:spcPts val="0"/>
              </a:spcBef>
              <a:buFont typeface="Arial" pitchFamily="34" charset="0"/>
              <a:buChar char="•"/>
            </a:pPr>
            <a:r>
              <a:rPr lang="en-US" sz="3200" b="1" dirty="0" smtClean="0"/>
              <a:t>Arm tour’s barbeque</a:t>
            </a:r>
          </a:p>
          <a:p>
            <a:pPr marL="457200" lvl="0" indent="-457200">
              <a:spcBef>
                <a:spcPts val="0"/>
              </a:spcBef>
              <a:buFont typeface="Arial" pitchFamily="34" charset="0"/>
              <a:buChar char="•"/>
            </a:pPr>
            <a:r>
              <a:rPr lang="en-US" sz="3200" b="1" dirty="0" smtClean="0"/>
              <a:t>Report Day</a:t>
            </a:r>
          </a:p>
          <a:p>
            <a:pPr marL="285750" lvl="0" indent="-285750">
              <a:spcBef>
                <a:spcPts val="0"/>
              </a:spcBef>
            </a:pPr>
            <a:endParaRPr lang="en-US" sz="2400" dirty="0">
              <a:solidFill>
                <a:schemeClr val="accent4"/>
              </a:solidFill>
            </a:endParaRPr>
          </a:p>
          <a:p>
            <a:pPr marL="0" lvl="0" indent="0">
              <a:spcBef>
                <a:spcPts val="0"/>
              </a:spcBef>
              <a:buNone/>
            </a:pPr>
            <a:endParaRPr lang="en-US" dirty="0" smtClean="0"/>
          </a:p>
          <a:p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414068256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ngles">
  <a:themeElements>
    <a:clrScheme name="Angles">
      <a:dk1>
        <a:srgbClr val="000000"/>
      </a:dk1>
      <a:lt1>
        <a:srgbClr val="FFFFFF"/>
      </a:lt1>
      <a:dk2>
        <a:srgbClr val="434342"/>
      </a:dk2>
      <a:lt2>
        <a:srgbClr val="CDD7D9"/>
      </a:lt2>
      <a:accent1>
        <a:srgbClr val="797B7E"/>
      </a:accent1>
      <a:accent2>
        <a:srgbClr val="F96A1B"/>
      </a:accent2>
      <a:accent3>
        <a:srgbClr val="08A1D9"/>
      </a:accent3>
      <a:accent4>
        <a:srgbClr val="7C984A"/>
      </a:accent4>
      <a:accent5>
        <a:srgbClr val="C2AD8D"/>
      </a:accent5>
      <a:accent6>
        <a:srgbClr val="506E94"/>
      </a:accent6>
      <a:hlink>
        <a:srgbClr val="5F5F5F"/>
      </a:hlink>
      <a:folHlink>
        <a:srgbClr val="969696"/>
      </a:folHlink>
    </a:clrScheme>
    <a:fontScheme name="Angles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微软雅黑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ＭＳ Ｐゴシック"/>
        <a:font script="Hang" typeface="맑은 고딕"/>
        <a:font script="Hans" typeface="隶书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Angle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20400000"/>
            </a:lightRig>
          </a:scene3d>
          <a:sp3d contourW="6350">
            <a:bevelT w="41275" h="19050" prst="angle"/>
            <a:contourClr>
              <a:schemeClr val="phClr">
                <a:shade val="25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90000"/>
                <a:shade val="85000"/>
              </a:schemeClr>
              <a:schemeClr val="phClr">
                <a:tint val="95000"/>
                <a:shade val="99000"/>
              </a:schemeClr>
            </a:duotone>
          </a:blip>
          <a:tile tx="0" ty="0" sx="100000" sy="10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tint val="93000"/>
                <a:shade val="85000"/>
              </a:schemeClr>
              <a:schemeClr val="phClr">
                <a:tint val="96000"/>
                <a:shade val="99000"/>
              </a:schemeClr>
            </a:duotone>
          </a:blip>
          <a:tile tx="0" ty="0" sx="90000" sy="9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Angles</Template>
  <TotalTime>395</TotalTime>
  <Words>544</Words>
  <Application>Microsoft Office PowerPoint</Application>
  <PresentationFormat>On-screen Show (4:3)</PresentationFormat>
  <Paragraphs>121</Paragraphs>
  <Slides>8</Slides>
  <Notes>5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Angles</vt:lpstr>
      <vt:lpstr>Communication between school and the community</vt:lpstr>
      <vt:lpstr>Overview the communication system </vt:lpstr>
      <vt:lpstr>Background of Issue: intercultural communication </vt:lpstr>
      <vt:lpstr>PowerPoint Presentation</vt:lpstr>
      <vt:lpstr>Long Term</vt:lpstr>
      <vt:lpstr>SHORT TERM</vt:lpstr>
      <vt:lpstr>Scope </vt:lpstr>
      <vt:lpstr>Present</vt:lpstr>
    </vt:vector>
  </TitlesOfParts>
  <Company>Department of Education and Training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Communication between school and the community</dc:title>
  <dc:creator>DomainAdmin</dc:creator>
  <cp:lastModifiedBy>DomainAdmin</cp:lastModifiedBy>
  <cp:revision>43</cp:revision>
  <dcterms:created xsi:type="dcterms:W3CDTF">2011-08-23T02:28:08Z</dcterms:created>
  <dcterms:modified xsi:type="dcterms:W3CDTF">2011-10-18T05:20:52Z</dcterms:modified>
</cp:coreProperties>
</file>